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A355C-4DAF-4000-95D7-09075180CE7A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686C5B33-D0CE-4978-8529-312B74EC6E59}">
      <dgm:prSet/>
      <dgm:spPr/>
      <dgm:t>
        <a:bodyPr/>
        <a:lstStyle/>
        <a:p>
          <a:pPr rtl="0"/>
          <a:r>
            <a:rPr lang="nl-NL" dirty="0" smtClean="0"/>
            <a:t>Diergedrag</a:t>
          </a:r>
          <a:endParaRPr lang="nl-NL" dirty="0"/>
        </a:p>
      </dgm:t>
    </dgm:pt>
    <dgm:pt modelId="{64337E2D-9569-446B-86BB-F6C69E213ECC}" type="parTrans" cxnId="{C3D60C87-780E-4711-ACA9-BDF43EBA7601}">
      <dgm:prSet/>
      <dgm:spPr/>
      <dgm:t>
        <a:bodyPr/>
        <a:lstStyle/>
        <a:p>
          <a:endParaRPr lang="nl-NL"/>
        </a:p>
      </dgm:t>
    </dgm:pt>
    <dgm:pt modelId="{BED2A625-48E6-4429-AFEF-6C42E48CA787}" type="sibTrans" cxnId="{C3D60C87-780E-4711-ACA9-BDF43EBA7601}">
      <dgm:prSet/>
      <dgm:spPr/>
      <dgm:t>
        <a:bodyPr/>
        <a:lstStyle/>
        <a:p>
          <a:endParaRPr lang="nl-NL"/>
        </a:p>
      </dgm:t>
    </dgm:pt>
    <dgm:pt modelId="{3DEE19AD-CCF6-4380-9734-F32AAC16F3FA}" type="pres">
      <dgm:prSet presAssocID="{F56A355C-4DAF-4000-95D7-09075180CE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DA374F-E9C0-44F2-AAF0-79E842EA38DB}" type="pres">
      <dgm:prSet presAssocID="{686C5B33-D0CE-4978-8529-312B74EC6E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3D60C87-780E-4711-ACA9-BDF43EBA7601}" srcId="{F56A355C-4DAF-4000-95D7-09075180CE7A}" destId="{686C5B33-D0CE-4978-8529-312B74EC6E59}" srcOrd="0" destOrd="0" parTransId="{64337E2D-9569-446B-86BB-F6C69E213ECC}" sibTransId="{BED2A625-48E6-4429-AFEF-6C42E48CA787}"/>
    <dgm:cxn modelId="{FD8C9DDD-96A3-4C09-9C2A-0EC48DD87F78}" type="presOf" srcId="{F56A355C-4DAF-4000-95D7-09075180CE7A}" destId="{3DEE19AD-CCF6-4380-9734-F32AAC16F3FA}" srcOrd="0" destOrd="0" presId="urn:microsoft.com/office/officeart/2005/8/layout/vList2"/>
    <dgm:cxn modelId="{849CFBB5-9ACB-4EC1-A546-7CD96332900C}" type="presOf" srcId="{686C5B33-D0CE-4978-8529-312B74EC6E59}" destId="{81DA374F-E9C0-44F2-AAF0-79E842EA38DB}" srcOrd="0" destOrd="0" presId="urn:microsoft.com/office/officeart/2005/8/layout/vList2"/>
    <dgm:cxn modelId="{C8D02DF9-8418-4024-94A8-194A75FAC761}" type="presParOf" srcId="{3DEE19AD-CCF6-4380-9734-F32AAC16F3FA}" destId="{81DA374F-E9C0-44F2-AAF0-79E842EA38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D114A1-8265-4CC7-990F-7B2A7D268B38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F5AB0395-B95F-4B09-ACC5-98AA5DC26E60}">
      <dgm:prSet/>
      <dgm:spPr/>
      <dgm:t>
        <a:bodyPr/>
        <a:lstStyle/>
        <a:p>
          <a:pPr algn="ctr" rtl="0"/>
          <a:r>
            <a:rPr lang="nl-NL" dirty="0" smtClean="0"/>
            <a:t>Rode buik: sleutelprikkel voor agressief gedrag</a:t>
          </a:r>
          <a:endParaRPr lang="nl-NL" dirty="0"/>
        </a:p>
      </dgm:t>
    </dgm:pt>
    <dgm:pt modelId="{CE5E487F-AED7-4E4E-BE9E-286A60F01AF7}" type="parTrans" cxnId="{CCA37328-6ADF-4102-983D-59B46D861FAC}">
      <dgm:prSet/>
      <dgm:spPr/>
      <dgm:t>
        <a:bodyPr/>
        <a:lstStyle/>
        <a:p>
          <a:pPr algn="ctr"/>
          <a:endParaRPr lang="nl-NL"/>
        </a:p>
      </dgm:t>
    </dgm:pt>
    <dgm:pt modelId="{595DECE4-361B-45FF-A277-7DA81B9F1215}" type="sibTrans" cxnId="{CCA37328-6ADF-4102-983D-59B46D861FAC}">
      <dgm:prSet/>
      <dgm:spPr/>
      <dgm:t>
        <a:bodyPr/>
        <a:lstStyle/>
        <a:p>
          <a:pPr algn="ctr"/>
          <a:endParaRPr lang="nl-NL"/>
        </a:p>
      </dgm:t>
    </dgm:pt>
    <dgm:pt modelId="{29E6DF09-59FD-4436-9263-3322BD75C7D5}">
      <dgm:prSet/>
      <dgm:spPr/>
      <dgm:t>
        <a:bodyPr/>
        <a:lstStyle/>
        <a:p>
          <a:pPr algn="ctr" rtl="0"/>
          <a:r>
            <a:rPr lang="nl-NL" dirty="0" smtClean="0"/>
            <a:t>Opgezette zilveren buik: sleutelprikkel voor paargedrag</a:t>
          </a:r>
          <a:endParaRPr lang="nl-NL" dirty="0"/>
        </a:p>
      </dgm:t>
    </dgm:pt>
    <dgm:pt modelId="{59772CDE-F184-49D5-8FBC-69651B4F8905}" type="parTrans" cxnId="{A034EF1A-97BC-4499-B5CC-112CA6BA5922}">
      <dgm:prSet/>
      <dgm:spPr/>
      <dgm:t>
        <a:bodyPr/>
        <a:lstStyle/>
        <a:p>
          <a:pPr algn="ctr"/>
          <a:endParaRPr lang="nl-NL"/>
        </a:p>
      </dgm:t>
    </dgm:pt>
    <dgm:pt modelId="{D682C7AB-6C42-4CCE-A5F9-2AC80AA911DB}" type="sibTrans" cxnId="{A034EF1A-97BC-4499-B5CC-112CA6BA5922}">
      <dgm:prSet/>
      <dgm:spPr/>
      <dgm:t>
        <a:bodyPr/>
        <a:lstStyle/>
        <a:p>
          <a:pPr algn="ctr"/>
          <a:endParaRPr lang="nl-NL"/>
        </a:p>
      </dgm:t>
    </dgm:pt>
    <dgm:pt modelId="{8D06B2AD-65E5-449F-AAFF-15A6BC81E4BD}">
      <dgm:prSet/>
      <dgm:spPr/>
      <dgm:t>
        <a:bodyPr/>
        <a:lstStyle/>
        <a:p>
          <a:pPr algn="ctr" rtl="0"/>
          <a:r>
            <a:rPr lang="nl-NL" dirty="0" smtClean="0"/>
            <a:t>Sleutelprikkel: prikkel voor </a:t>
          </a:r>
          <a:r>
            <a:rPr lang="nl-NL" smtClean="0"/>
            <a:t>specifiek gedrag</a:t>
          </a:r>
          <a:endParaRPr lang="nl-NL" dirty="0"/>
        </a:p>
      </dgm:t>
    </dgm:pt>
    <dgm:pt modelId="{431AEB80-D3BB-4F2E-8D8F-27F220B5E7C1}" type="parTrans" cxnId="{52A66160-9C35-4BBB-A0AC-C79B5BABED81}">
      <dgm:prSet/>
      <dgm:spPr/>
    </dgm:pt>
    <dgm:pt modelId="{8F5CB744-F877-477D-8183-D3DC11A3E672}" type="sibTrans" cxnId="{52A66160-9C35-4BBB-A0AC-C79B5BABED81}">
      <dgm:prSet/>
      <dgm:spPr/>
    </dgm:pt>
    <dgm:pt modelId="{D8588BA1-2BC3-456F-912A-D0147D6297C7}" type="pres">
      <dgm:prSet presAssocID="{BCD114A1-8265-4CC7-990F-7B2A7D268B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0D0220C-26BB-4ECC-8BC7-2E42D7F935F0}" type="pres">
      <dgm:prSet presAssocID="{8D06B2AD-65E5-449F-AAFF-15A6BC81E4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9558F8-DA7F-45E5-85F5-0E1A958F8E42}" type="pres">
      <dgm:prSet presAssocID="{8F5CB744-F877-477D-8183-D3DC11A3E672}" presName="spacer" presStyleCnt="0"/>
      <dgm:spPr/>
    </dgm:pt>
    <dgm:pt modelId="{44FA5246-70BA-46B2-9789-0338E385D485}" type="pres">
      <dgm:prSet presAssocID="{F5AB0395-B95F-4B09-ACC5-98AA5DC26E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50ED0C-0F92-4891-8392-BB92B6B0724D}" type="pres">
      <dgm:prSet presAssocID="{595DECE4-361B-45FF-A277-7DA81B9F1215}" presName="spacer" presStyleCnt="0"/>
      <dgm:spPr/>
    </dgm:pt>
    <dgm:pt modelId="{0E5C1113-EA10-43DA-99F3-7693A11BA6A3}" type="pres">
      <dgm:prSet presAssocID="{29E6DF09-59FD-4436-9263-3322BD75C7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CA37328-6ADF-4102-983D-59B46D861FAC}" srcId="{BCD114A1-8265-4CC7-990F-7B2A7D268B38}" destId="{F5AB0395-B95F-4B09-ACC5-98AA5DC26E60}" srcOrd="1" destOrd="0" parTransId="{CE5E487F-AED7-4E4E-BE9E-286A60F01AF7}" sibTransId="{595DECE4-361B-45FF-A277-7DA81B9F1215}"/>
    <dgm:cxn modelId="{52A66160-9C35-4BBB-A0AC-C79B5BABED81}" srcId="{BCD114A1-8265-4CC7-990F-7B2A7D268B38}" destId="{8D06B2AD-65E5-449F-AAFF-15A6BC81E4BD}" srcOrd="0" destOrd="0" parTransId="{431AEB80-D3BB-4F2E-8D8F-27F220B5E7C1}" sibTransId="{8F5CB744-F877-477D-8183-D3DC11A3E672}"/>
    <dgm:cxn modelId="{A034EF1A-97BC-4499-B5CC-112CA6BA5922}" srcId="{BCD114A1-8265-4CC7-990F-7B2A7D268B38}" destId="{29E6DF09-59FD-4436-9263-3322BD75C7D5}" srcOrd="2" destOrd="0" parTransId="{59772CDE-F184-49D5-8FBC-69651B4F8905}" sibTransId="{D682C7AB-6C42-4CCE-A5F9-2AC80AA911DB}"/>
    <dgm:cxn modelId="{E631C9D5-23F2-46D4-8CD0-C3BBCE83BC5D}" type="presOf" srcId="{8D06B2AD-65E5-449F-AAFF-15A6BC81E4BD}" destId="{90D0220C-26BB-4ECC-8BC7-2E42D7F935F0}" srcOrd="0" destOrd="0" presId="urn:microsoft.com/office/officeart/2005/8/layout/vList2"/>
    <dgm:cxn modelId="{3C49A3F1-362C-490E-8C9E-58ABB5340388}" type="presOf" srcId="{BCD114A1-8265-4CC7-990F-7B2A7D268B38}" destId="{D8588BA1-2BC3-456F-912A-D0147D6297C7}" srcOrd="0" destOrd="0" presId="urn:microsoft.com/office/officeart/2005/8/layout/vList2"/>
    <dgm:cxn modelId="{B755D1D8-352E-411E-8C33-E9E9DE44094F}" type="presOf" srcId="{F5AB0395-B95F-4B09-ACC5-98AA5DC26E60}" destId="{44FA5246-70BA-46B2-9789-0338E385D485}" srcOrd="0" destOrd="0" presId="urn:microsoft.com/office/officeart/2005/8/layout/vList2"/>
    <dgm:cxn modelId="{6A32518F-78A9-4399-9B0A-B4D327A81D15}" type="presOf" srcId="{29E6DF09-59FD-4436-9263-3322BD75C7D5}" destId="{0E5C1113-EA10-43DA-99F3-7693A11BA6A3}" srcOrd="0" destOrd="0" presId="urn:microsoft.com/office/officeart/2005/8/layout/vList2"/>
    <dgm:cxn modelId="{58804278-CBE1-4AC9-9127-1B1E5868EE36}" type="presParOf" srcId="{D8588BA1-2BC3-456F-912A-D0147D6297C7}" destId="{90D0220C-26BB-4ECC-8BC7-2E42D7F935F0}" srcOrd="0" destOrd="0" presId="urn:microsoft.com/office/officeart/2005/8/layout/vList2"/>
    <dgm:cxn modelId="{05E2F8CD-A979-4B12-BD4E-E1BB0D6BEA05}" type="presParOf" srcId="{D8588BA1-2BC3-456F-912A-D0147D6297C7}" destId="{799558F8-DA7F-45E5-85F5-0E1A958F8E42}" srcOrd="1" destOrd="0" presId="urn:microsoft.com/office/officeart/2005/8/layout/vList2"/>
    <dgm:cxn modelId="{32C26997-6DAA-4834-ABD1-7CC51D0889B7}" type="presParOf" srcId="{D8588BA1-2BC3-456F-912A-D0147D6297C7}" destId="{44FA5246-70BA-46B2-9789-0338E385D485}" srcOrd="2" destOrd="0" presId="urn:microsoft.com/office/officeart/2005/8/layout/vList2"/>
    <dgm:cxn modelId="{06B78C43-0CE1-4135-BB44-1289820FBD53}" type="presParOf" srcId="{D8588BA1-2BC3-456F-912A-D0147D6297C7}" destId="{4450ED0C-0F92-4891-8392-BB92B6B0724D}" srcOrd="3" destOrd="0" presId="urn:microsoft.com/office/officeart/2005/8/layout/vList2"/>
    <dgm:cxn modelId="{075684CB-D08A-4FB0-BB64-F0B08F341A69}" type="presParOf" srcId="{D8588BA1-2BC3-456F-912A-D0147D6297C7}" destId="{0E5C1113-EA10-43DA-99F3-7693A11BA6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C9A343-8C14-4382-AA92-7C4FF74A28ED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2DE57455-1C86-43EA-AFF3-5BD757FAA461}">
      <dgm:prSet/>
      <dgm:spPr/>
      <dgm:t>
        <a:bodyPr/>
        <a:lstStyle/>
        <a:p>
          <a:pPr rtl="0"/>
          <a:r>
            <a:rPr lang="nl-NL" dirty="0" smtClean="0"/>
            <a:t>Sleutelprikkels bij mensen</a:t>
          </a:r>
          <a:endParaRPr lang="nl-NL" dirty="0"/>
        </a:p>
      </dgm:t>
    </dgm:pt>
    <dgm:pt modelId="{B02140D4-D85E-4639-913B-5EF9760FC25E}" type="parTrans" cxnId="{1E4E5312-3DF0-47D2-B504-BEB228F7D6CF}">
      <dgm:prSet/>
      <dgm:spPr/>
      <dgm:t>
        <a:bodyPr/>
        <a:lstStyle/>
        <a:p>
          <a:endParaRPr lang="nl-NL"/>
        </a:p>
      </dgm:t>
    </dgm:pt>
    <dgm:pt modelId="{04A4D3CC-DC58-4FA8-8D21-24AB7531EF93}" type="sibTrans" cxnId="{1E4E5312-3DF0-47D2-B504-BEB228F7D6CF}">
      <dgm:prSet/>
      <dgm:spPr/>
      <dgm:t>
        <a:bodyPr/>
        <a:lstStyle/>
        <a:p>
          <a:endParaRPr lang="nl-NL"/>
        </a:p>
      </dgm:t>
    </dgm:pt>
    <dgm:pt modelId="{4C36234C-6939-4608-A384-45ED01352738}" type="pres">
      <dgm:prSet presAssocID="{EFC9A343-8C14-4382-AA92-7C4FF74A28ED}" presName="linear" presStyleCnt="0">
        <dgm:presLayoutVars>
          <dgm:animLvl val="lvl"/>
          <dgm:resizeHandles val="exact"/>
        </dgm:presLayoutVars>
      </dgm:prSet>
      <dgm:spPr/>
    </dgm:pt>
    <dgm:pt modelId="{386C6EB6-3A73-4F5F-872E-6BDEFE9F201A}" type="pres">
      <dgm:prSet presAssocID="{2DE57455-1C86-43EA-AFF3-5BD757FAA46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4E5312-3DF0-47D2-B504-BEB228F7D6CF}" srcId="{EFC9A343-8C14-4382-AA92-7C4FF74A28ED}" destId="{2DE57455-1C86-43EA-AFF3-5BD757FAA461}" srcOrd="0" destOrd="0" parTransId="{B02140D4-D85E-4639-913B-5EF9760FC25E}" sibTransId="{04A4D3CC-DC58-4FA8-8D21-24AB7531EF93}"/>
    <dgm:cxn modelId="{11C94063-C98B-4EE3-BD5A-448BCFA9E7CE}" type="presOf" srcId="{EFC9A343-8C14-4382-AA92-7C4FF74A28ED}" destId="{4C36234C-6939-4608-A384-45ED01352738}" srcOrd="0" destOrd="0" presId="urn:microsoft.com/office/officeart/2005/8/layout/vList2"/>
    <dgm:cxn modelId="{177C4699-B50A-4168-8C1C-CDD530E7B6D2}" type="presOf" srcId="{2DE57455-1C86-43EA-AFF3-5BD757FAA461}" destId="{386C6EB6-3A73-4F5F-872E-6BDEFE9F201A}" srcOrd="0" destOrd="0" presId="urn:microsoft.com/office/officeart/2005/8/layout/vList2"/>
    <dgm:cxn modelId="{A99DC8F1-B0DC-4E37-9CBB-BAEE9F3C30F4}" type="presParOf" srcId="{4C36234C-6939-4608-A384-45ED01352738}" destId="{386C6EB6-3A73-4F5F-872E-6BDEFE9F20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CB7110-54B7-4BBA-A710-BFC526333C72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AE515D9F-58D8-4944-8C9D-C6F36211234E}">
      <dgm:prSet/>
      <dgm:spPr/>
      <dgm:t>
        <a:bodyPr/>
        <a:lstStyle/>
        <a:p>
          <a:pPr algn="ctr" rtl="0"/>
          <a:r>
            <a:rPr lang="nl-NL" dirty="0" smtClean="0"/>
            <a:t>Baby’s roepen vertroetelend gedrag op</a:t>
          </a:r>
          <a:endParaRPr lang="nl-NL" dirty="0"/>
        </a:p>
      </dgm:t>
    </dgm:pt>
    <dgm:pt modelId="{93615CDF-AF4C-4F20-865C-D1A328C099F5}" type="parTrans" cxnId="{4A9A6155-A780-4C32-A219-11D8EC3DC9D0}">
      <dgm:prSet/>
      <dgm:spPr/>
      <dgm:t>
        <a:bodyPr/>
        <a:lstStyle/>
        <a:p>
          <a:pPr algn="ctr"/>
          <a:endParaRPr lang="nl-NL"/>
        </a:p>
      </dgm:t>
    </dgm:pt>
    <dgm:pt modelId="{7CC0615E-C0AF-4BC8-B027-FA267731CD16}" type="sibTrans" cxnId="{4A9A6155-A780-4C32-A219-11D8EC3DC9D0}">
      <dgm:prSet/>
      <dgm:spPr/>
      <dgm:t>
        <a:bodyPr/>
        <a:lstStyle/>
        <a:p>
          <a:pPr algn="ctr"/>
          <a:endParaRPr lang="nl-NL"/>
        </a:p>
      </dgm:t>
    </dgm:pt>
    <dgm:pt modelId="{B3E44D89-B551-4823-8133-4A7CA1320957}">
      <dgm:prSet/>
      <dgm:spPr/>
      <dgm:t>
        <a:bodyPr/>
        <a:lstStyle/>
        <a:p>
          <a:pPr algn="ctr" rtl="0"/>
          <a:r>
            <a:rPr lang="nl-NL" dirty="0" smtClean="0"/>
            <a:t>Sleutelprikkels: rond gezicht, bolle wangen, mollige lichaamsvormen</a:t>
          </a:r>
          <a:endParaRPr lang="nl-NL" dirty="0"/>
        </a:p>
      </dgm:t>
    </dgm:pt>
    <dgm:pt modelId="{3C1EFAFB-06D8-4D20-B04A-DAFB97B7168A}" type="parTrans" cxnId="{F03F8ADF-2A70-4775-B322-74C8987B29A8}">
      <dgm:prSet/>
      <dgm:spPr/>
      <dgm:t>
        <a:bodyPr/>
        <a:lstStyle/>
        <a:p>
          <a:pPr algn="ctr"/>
          <a:endParaRPr lang="nl-NL"/>
        </a:p>
      </dgm:t>
    </dgm:pt>
    <dgm:pt modelId="{0CF1BDA1-4F64-4CF4-829B-4866C544C43A}" type="sibTrans" cxnId="{F03F8ADF-2A70-4775-B322-74C8987B29A8}">
      <dgm:prSet/>
      <dgm:spPr/>
      <dgm:t>
        <a:bodyPr/>
        <a:lstStyle/>
        <a:p>
          <a:pPr algn="ctr"/>
          <a:endParaRPr lang="nl-NL"/>
        </a:p>
      </dgm:t>
    </dgm:pt>
    <dgm:pt modelId="{E3CCB547-65DE-47DA-90CB-0282C3CB4035}">
      <dgm:prSet/>
      <dgm:spPr/>
      <dgm:t>
        <a:bodyPr/>
        <a:lstStyle/>
        <a:p>
          <a:pPr algn="ctr" rtl="0"/>
          <a:r>
            <a:rPr lang="nl-NL" dirty="0" smtClean="0"/>
            <a:t>Andere sleutelprikkels bij mensen: decolletés, sportwagens, enz. </a:t>
          </a:r>
          <a:endParaRPr lang="nl-NL" dirty="0"/>
        </a:p>
      </dgm:t>
    </dgm:pt>
    <dgm:pt modelId="{6414C4EB-22A9-4020-A553-400881F8BE6F}" type="parTrans" cxnId="{881B693A-2250-4C27-ACE8-5AAD51F5E69C}">
      <dgm:prSet/>
      <dgm:spPr/>
      <dgm:t>
        <a:bodyPr/>
        <a:lstStyle/>
        <a:p>
          <a:pPr algn="ctr"/>
          <a:endParaRPr lang="nl-NL"/>
        </a:p>
      </dgm:t>
    </dgm:pt>
    <dgm:pt modelId="{7EFAC9BF-CCCC-44C7-A31B-29161BF5F7D9}" type="sibTrans" cxnId="{881B693A-2250-4C27-ACE8-5AAD51F5E69C}">
      <dgm:prSet/>
      <dgm:spPr/>
      <dgm:t>
        <a:bodyPr/>
        <a:lstStyle/>
        <a:p>
          <a:pPr algn="ctr"/>
          <a:endParaRPr lang="nl-NL"/>
        </a:p>
      </dgm:t>
    </dgm:pt>
    <dgm:pt modelId="{903E2BBD-63F0-4CCC-BF79-2EC5984602FD}">
      <dgm:prSet/>
      <dgm:spPr/>
      <dgm:t>
        <a:bodyPr/>
        <a:lstStyle/>
        <a:p>
          <a:pPr algn="ctr" rtl="0"/>
          <a:r>
            <a:rPr lang="nl-NL" dirty="0" smtClean="0"/>
            <a:t>Overdreven in speelgoed: </a:t>
          </a:r>
          <a:r>
            <a:rPr lang="nl-NL" dirty="0" err="1" smtClean="0"/>
            <a:t>supranormale</a:t>
          </a:r>
          <a:r>
            <a:rPr lang="nl-NL" dirty="0" smtClean="0"/>
            <a:t> prikkels</a:t>
          </a:r>
          <a:endParaRPr lang="nl-NL" dirty="0"/>
        </a:p>
      </dgm:t>
    </dgm:pt>
    <dgm:pt modelId="{566197D5-9A12-4481-B84F-1C0CF4EDC240}" type="parTrans" cxnId="{C95663E6-2C71-4287-B7BB-CD9A8FA0C7B1}">
      <dgm:prSet/>
      <dgm:spPr/>
      <dgm:t>
        <a:bodyPr/>
        <a:lstStyle/>
        <a:p>
          <a:pPr algn="ctr"/>
          <a:endParaRPr lang="nl-NL"/>
        </a:p>
      </dgm:t>
    </dgm:pt>
    <dgm:pt modelId="{6D58A9F2-8CAC-44AB-B05A-F4B72EE45637}" type="sibTrans" cxnId="{C95663E6-2C71-4287-B7BB-CD9A8FA0C7B1}">
      <dgm:prSet/>
      <dgm:spPr/>
      <dgm:t>
        <a:bodyPr/>
        <a:lstStyle/>
        <a:p>
          <a:pPr algn="ctr"/>
          <a:endParaRPr lang="nl-NL"/>
        </a:p>
      </dgm:t>
    </dgm:pt>
    <dgm:pt modelId="{A317F92B-3BFC-4C8D-97BE-5498B0B207AB}" type="pres">
      <dgm:prSet presAssocID="{11CB7110-54B7-4BBA-A710-BFC526333C72}" presName="linear" presStyleCnt="0">
        <dgm:presLayoutVars>
          <dgm:animLvl val="lvl"/>
          <dgm:resizeHandles val="exact"/>
        </dgm:presLayoutVars>
      </dgm:prSet>
      <dgm:spPr/>
    </dgm:pt>
    <dgm:pt modelId="{D3E67EC2-55BB-4692-8BD0-86B69ED3CADC}" type="pres">
      <dgm:prSet presAssocID="{AE515D9F-58D8-4944-8C9D-C6F3621123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DF4E50-E60B-4DA6-A4B6-FE7EB1EF7030}" type="pres">
      <dgm:prSet presAssocID="{7CC0615E-C0AF-4BC8-B027-FA267731CD16}" presName="spacer" presStyleCnt="0"/>
      <dgm:spPr/>
    </dgm:pt>
    <dgm:pt modelId="{F924157A-AE70-4C78-9764-E546038CDAB8}" type="pres">
      <dgm:prSet presAssocID="{B3E44D89-B551-4823-8133-4A7CA13209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F3DB45-9817-4CDD-9FE9-421B2A473003}" type="pres">
      <dgm:prSet presAssocID="{0CF1BDA1-4F64-4CF4-829B-4866C544C43A}" presName="spacer" presStyleCnt="0"/>
      <dgm:spPr/>
    </dgm:pt>
    <dgm:pt modelId="{27E2E7B4-E74E-434D-B1EE-0C4598AED70A}" type="pres">
      <dgm:prSet presAssocID="{903E2BBD-63F0-4CCC-BF79-2EC5984602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8FFC1D-6306-48F5-B8AF-AD8980BF3086}" type="pres">
      <dgm:prSet presAssocID="{6D58A9F2-8CAC-44AB-B05A-F4B72EE45637}" presName="spacer" presStyleCnt="0"/>
      <dgm:spPr/>
    </dgm:pt>
    <dgm:pt modelId="{3FFD4F81-B77B-48B5-819C-745FFF5CE41A}" type="pres">
      <dgm:prSet presAssocID="{E3CCB547-65DE-47DA-90CB-0282C3CB403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03F8ADF-2A70-4775-B322-74C8987B29A8}" srcId="{11CB7110-54B7-4BBA-A710-BFC526333C72}" destId="{B3E44D89-B551-4823-8133-4A7CA1320957}" srcOrd="1" destOrd="0" parTransId="{3C1EFAFB-06D8-4D20-B04A-DAFB97B7168A}" sibTransId="{0CF1BDA1-4F64-4CF4-829B-4866C544C43A}"/>
    <dgm:cxn modelId="{584E4E48-8A27-4887-9E28-DEB069943EDD}" type="presOf" srcId="{AE515D9F-58D8-4944-8C9D-C6F36211234E}" destId="{D3E67EC2-55BB-4692-8BD0-86B69ED3CADC}" srcOrd="0" destOrd="0" presId="urn:microsoft.com/office/officeart/2005/8/layout/vList2"/>
    <dgm:cxn modelId="{4CD3E74E-5B53-4269-BD6E-ADD1F248AB40}" type="presOf" srcId="{B3E44D89-B551-4823-8133-4A7CA1320957}" destId="{F924157A-AE70-4C78-9764-E546038CDAB8}" srcOrd="0" destOrd="0" presId="urn:microsoft.com/office/officeart/2005/8/layout/vList2"/>
    <dgm:cxn modelId="{881B693A-2250-4C27-ACE8-5AAD51F5E69C}" srcId="{11CB7110-54B7-4BBA-A710-BFC526333C72}" destId="{E3CCB547-65DE-47DA-90CB-0282C3CB4035}" srcOrd="3" destOrd="0" parTransId="{6414C4EB-22A9-4020-A553-400881F8BE6F}" sibTransId="{7EFAC9BF-CCCC-44C7-A31B-29161BF5F7D9}"/>
    <dgm:cxn modelId="{4A9A6155-A780-4C32-A219-11D8EC3DC9D0}" srcId="{11CB7110-54B7-4BBA-A710-BFC526333C72}" destId="{AE515D9F-58D8-4944-8C9D-C6F36211234E}" srcOrd="0" destOrd="0" parTransId="{93615CDF-AF4C-4F20-865C-D1A328C099F5}" sibTransId="{7CC0615E-C0AF-4BC8-B027-FA267731CD16}"/>
    <dgm:cxn modelId="{C95663E6-2C71-4287-B7BB-CD9A8FA0C7B1}" srcId="{11CB7110-54B7-4BBA-A710-BFC526333C72}" destId="{903E2BBD-63F0-4CCC-BF79-2EC5984602FD}" srcOrd="2" destOrd="0" parTransId="{566197D5-9A12-4481-B84F-1C0CF4EDC240}" sibTransId="{6D58A9F2-8CAC-44AB-B05A-F4B72EE45637}"/>
    <dgm:cxn modelId="{28263A49-D139-46A5-A68E-1B4A0F9A5F01}" type="presOf" srcId="{E3CCB547-65DE-47DA-90CB-0282C3CB4035}" destId="{3FFD4F81-B77B-48B5-819C-745FFF5CE41A}" srcOrd="0" destOrd="0" presId="urn:microsoft.com/office/officeart/2005/8/layout/vList2"/>
    <dgm:cxn modelId="{257CDE99-4093-413D-AF0C-7F944C0EF866}" type="presOf" srcId="{903E2BBD-63F0-4CCC-BF79-2EC5984602FD}" destId="{27E2E7B4-E74E-434D-B1EE-0C4598AED70A}" srcOrd="0" destOrd="0" presId="urn:microsoft.com/office/officeart/2005/8/layout/vList2"/>
    <dgm:cxn modelId="{F36A900A-971E-494D-8D08-43D21E24B23E}" type="presOf" srcId="{11CB7110-54B7-4BBA-A710-BFC526333C72}" destId="{A317F92B-3BFC-4C8D-97BE-5498B0B207AB}" srcOrd="0" destOrd="0" presId="urn:microsoft.com/office/officeart/2005/8/layout/vList2"/>
    <dgm:cxn modelId="{CB28564B-E80D-4914-8EE4-82945E934DB3}" type="presParOf" srcId="{A317F92B-3BFC-4C8D-97BE-5498B0B207AB}" destId="{D3E67EC2-55BB-4692-8BD0-86B69ED3CADC}" srcOrd="0" destOrd="0" presId="urn:microsoft.com/office/officeart/2005/8/layout/vList2"/>
    <dgm:cxn modelId="{804CE69A-73D5-44C8-9040-2754B675D49C}" type="presParOf" srcId="{A317F92B-3BFC-4C8D-97BE-5498B0B207AB}" destId="{7EDF4E50-E60B-4DA6-A4B6-FE7EB1EF7030}" srcOrd="1" destOrd="0" presId="urn:microsoft.com/office/officeart/2005/8/layout/vList2"/>
    <dgm:cxn modelId="{865C5B6B-B79C-46D1-BD8C-CC24D77C7F08}" type="presParOf" srcId="{A317F92B-3BFC-4C8D-97BE-5498B0B207AB}" destId="{F924157A-AE70-4C78-9764-E546038CDAB8}" srcOrd="2" destOrd="0" presId="urn:microsoft.com/office/officeart/2005/8/layout/vList2"/>
    <dgm:cxn modelId="{DCE28572-1722-4B66-9D1E-3A80FB11BEBD}" type="presParOf" srcId="{A317F92B-3BFC-4C8D-97BE-5498B0B207AB}" destId="{FCF3DB45-9817-4CDD-9FE9-421B2A473003}" srcOrd="3" destOrd="0" presId="urn:microsoft.com/office/officeart/2005/8/layout/vList2"/>
    <dgm:cxn modelId="{8BA6273F-EDB3-4C25-B185-F4F567318D0C}" type="presParOf" srcId="{A317F92B-3BFC-4C8D-97BE-5498B0B207AB}" destId="{27E2E7B4-E74E-434D-B1EE-0C4598AED70A}" srcOrd="4" destOrd="0" presId="urn:microsoft.com/office/officeart/2005/8/layout/vList2"/>
    <dgm:cxn modelId="{0D90F131-4021-42CC-885B-B0353085ECD0}" type="presParOf" srcId="{A317F92B-3BFC-4C8D-97BE-5498B0B207AB}" destId="{578FFC1D-6306-48F5-B8AF-AD8980BF3086}" srcOrd="5" destOrd="0" presId="urn:microsoft.com/office/officeart/2005/8/layout/vList2"/>
    <dgm:cxn modelId="{A0DC20CA-D5F9-4412-9DBF-E8A3652844E9}" type="presParOf" srcId="{A317F92B-3BFC-4C8D-97BE-5498B0B207AB}" destId="{3FFD4F81-B77B-48B5-819C-745FFF5CE4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FFF05-F30C-4473-8E9B-61C8E4D509C8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2C25CE4F-C40A-4BEA-BBC2-C5CE3CBC929B}">
      <dgm:prSet/>
      <dgm:spPr/>
      <dgm:t>
        <a:bodyPr/>
        <a:lstStyle/>
        <a:p>
          <a:pPr rtl="0"/>
          <a:r>
            <a:rPr lang="nl-NL" dirty="0" smtClean="0"/>
            <a:t>§ Wat is gedrag?</a:t>
          </a:r>
          <a:endParaRPr lang="nl-NL" dirty="0"/>
        </a:p>
      </dgm:t>
    </dgm:pt>
    <dgm:pt modelId="{5FD5D266-78BA-4E5F-90CB-DD050FD12385}" type="parTrans" cxnId="{96183679-37F1-4349-9A9F-2172D0BBEA77}">
      <dgm:prSet/>
      <dgm:spPr/>
      <dgm:t>
        <a:bodyPr/>
        <a:lstStyle/>
        <a:p>
          <a:endParaRPr lang="nl-NL"/>
        </a:p>
      </dgm:t>
    </dgm:pt>
    <dgm:pt modelId="{9DB17909-1AED-4097-8678-A572BBD5C27D}" type="sibTrans" cxnId="{96183679-37F1-4349-9A9F-2172D0BBEA77}">
      <dgm:prSet/>
      <dgm:spPr/>
      <dgm:t>
        <a:bodyPr/>
        <a:lstStyle/>
        <a:p>
          <a:endParaRPr lang="nl-NL"/>
        </a:p>
      </dgm:t>
    </dgm:pt>
    <dgm:pt modelId="{3736071F-FC1C-4F93-A5BD-1281BCA8FFF0}">
      <dgm:prSet/>
      <dgm:spPr/>
      <dgm:t>
        <a:bodyPr/>
        <a:lstStyle/>
        <a:p>
          <a:pPr rtl="0"/>
          <a:r>
            <a:rPr lang="nl-NL" dirty="0" smtClean="0"/>
            <a:t>§ Prikkels als oorzaak van gedrag</a:t>
          </a:r>
          <a:endParaRPr lang="nl-NL" dirty="0"/>
        </a:p>
      </dgm:t>
    </dgm:pt>
    <dgm:pt modelId="{EF8C1F78-E56D-4118-9F8B-575E7A2A5330}" type="parTrans" cxnId="{0D789783-0C7B-47B3-868C-C4B84CB36BA9}">
      <dgm:prSet/>
      <dgm:spPr/>
      <dgm:t>
        <a:bodyPr/>
        <a:lstStyle/>
        <a:p>
          <a:endParaRPr lang="nl-NL"/>
        </a:p>
      </dgm:t>
    </dgm:pt>
    <dgm:pt modelId="{D37E113C-FC3B-458E-94A7-9576A4B69401}" type="sibTrans" cxnId="{0D789783-0C7B-47B3-868C-C4B84CB36BA9}">
      <dgm:prSet/>
      <dgm:spPr/>
      <dgm:t>
        <a:bodyPr/>
        <a:lstStyle/>
        <a:p>
          <a:endParaRPr lang="nl-NL"/>
        </a:p>
      </dgm:t>
    </dgm:pt>
    <dgm:pt modelId="{73074612-034D-4858-BB69-B675A3A78B67}">
      <dgm:prSet/>
      <dgm:spPr/>
      <dgm:t>
        <a:bodyPr/>
        <a:lstStyle/>
        <a:p>
          <a:pPr rtl="0"/>
          <a:r>
            <a:rPr lang="nl-NL" dirty="0" smtClean="0"/>
            <a:t>§ Hoe bestudeer je gedrag?</a:t>
          </a:r>
          <a:endParaRPr lang="nl-NL" dirty="0"/>
        </a:p>
      </dgm:t>
    </dgm:pt>
    <dgm:pt modelId="{E233B982-79A2-4E34-9456-B3A268C02D90}" type="parTrans" cxnId="{204F9177-0AE6-4DFF-9B32-03406A4D743E}">
      <dgm:prSet/>
      <dgm:spPr/>
      <dgm:t>
        <a:bodyPr/>
        <a:lstStyle/>
        <a:p>
          <a:endParaRPr lang="nl-NL"/>
        </a:p>
      </dgm:t>
    </dgm:pt>
    <dgm:pt modelId="{3FC20F1A-AB58-4436-B0A7-09F152E4BF3D}" type="sibTrans" cxnId="{204F9177-0AE6-4DFF-9B32-03406A4D743E}">
      <dgm:prSet/>
      <dgm:spPr/>
      <dgm:t>
        <a:bodyPr/>
        <a:lstStyle/>
        <a:p>
          <a:endParaRPr lang="nl-NL"/>
        </a:p>
      </dgm:t>
    </dgm:pt>
    <dgm:pt modelId="{E80F93EB-758A-47FB-988B-10839651EA7C}" type="pres">
      <dgm:prSet presAssocID="{1A0FFF05-F30C-4473-8E9B-61C8E4D509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D95CFE0-6DE7-4793-9CF2-0E908D8E4C31}" type="pres">
      <dgm:prSet presAssocID="{2C25CE4F-C40A-4BEA-BBC2-C5CE3CBC92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FF6EFC-601B-42F7-B914-6A0FD87D11F0}" type="pres">
      <dgm:prSet presAssocID="{9DB17909-1AED-4097-8678-A572BBD5C27D}" presName="spacer" presStyleCnt="0"/>
      <dgm:spPr/>
    </dgm:pt>
    <dgm:pt modelId="{333E7862-C84A-4F85-9977-35413CF3EB32}" type="pres">
      <dgm:prSet presAssocID="{3736071F-FC1C-4F93-A5BD-1281BCA8FF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C2C2CB-E5E4-4516-A372-70B57F962658}" type="pres">
      <dgm:prSet presAssocID="{D37E113C-FC3B-458E-94A7-9576A4B69401}" presName="spacer" presStyleCnt="0"/>
      <dgm:spPr/>
    </dgm:pt>
    <dgm:pt modelId="{2136B29A-F7E6-4DD8-BC3C-D972F53CF573}" type="pres">
      <dgm:prSet presAssocID="{73074612-034D-4858-BB69-B675A3A78B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C73A763-1266-438A-A912-AB97E1B44667}" type="presOf" srcId="{2C25CE4F-C40A-4BEA-BBC2-C5CE3CBC929B}" destId="{0D95CFE0-6DE7-4793-9CF2-0E908D8E4C31}" srcOrd="0" destOrd="0" presId="urn:microsoft.com/office/officeart/2005/8/layout/vList2"/>
    <dgm:cxn modelId="{5F50ABBF-51B0-473F-91A7-34CB6C27BCED}" type="presOf" srcId="{3736071F-FC1C-4F93-A5BD-1281BCA8FFF0}" destId="{333E7862-C84A-4F85-9977-35413CF3EB32}" srcOrd="0" destOrd="0" presId="urn:microsoft.com/office/officeart/2005/8/layout/vList2"/>
    <dgm:cxn modelId="{E83D396E-D885-427D-B355-4A9F96B9496B}" type="presOf" srcId="{73074612-034D-4858-BB69-B675A3A78B67}" destId="{2136B29A-F7E6-4DD8-BC3C-D972F53CF573}" srcOrd="0" destOrd="0" presId="urn:microsoft.com/office/officeart/2005/8/layout/vList2"/>
    <dgm:cxn modelId="{204F9177-0AE6-4DFF-9B32-03406A4D743E}" srcId="{1A0FFF05-F30C-4473-8E9B-61C8E4D509C8}" destId="{73074612-034D-4858-BB69-B675A3A78B67}" srcOrd="2" destOrd="0" parTransId="{E233B982-79A2-4E34-9456-B3A268C02D90}" sibTransId="{3FC20F1A-AB58-4436-B0A7-09F152E4BF3D}"/>
    <dgm:cxn modelId="{0D789783-0C7B-47B3-868C-C4B84CB36BA9}" srcId="{1A0FFF05-F30C-4473-8E9B-61C8E4D509C8}" destId="{3736071F-FC1C-4F93-A5BD-1281BCA8FFF0}" srcOrd="1" destOrd="0" parTransId="{EF8C1F78-E56D-4118-9F8B-575E7A2A5330}" sibTransId="{D37E113C-FC3B-458E-94A7-9576A4B69401}"/>
    <dgm:cxn modelId="{96183679-37F1-4349-9A9F-2172D0BBEA77}" srcId="{1A0FFF05-F30C-4473-8E9B-61C8E4D509C8}" destId="{2C25CE4F-C40A-4BEA-BBC2-C5CE3CBC929B}" srcOrd="0" destOrd="0" parTransId="{5FD5D266-78BA-4E5F-90CB-DD050FD12385}" sibTransId="{9DB17909-1AED-4097-8678-A572BBD5C27D}"/>
    <dgm:cxn modelId="{ECD041CD-D688-40BA-BE63-2E48F1A4D87B}" type="presOf" srcId="{1A0FFF05-F30C-4473-8E9B-61C8E4D509C8}" destId="{E80F93EB-758A-47FB-988B-10839651EA7C}" srcOrd="0" destOrd="0" presId="urn:microsoft.com/office/officeart/2005/8/layout/vList2"/>
    <dgm:cxn modelId="{E819F301-6B5D-4E3C-A139-E00D40C54BF9}" type="presParOf" srcId="{E80F93EB-758A-47FB-988B-10839651EA7C}" destId="{0D95CFE0-6DE7-4793-9CF2-0E908D8E4C31}" srcOrd="0" destOrd="0" presId="urn:microsoft.com/office/officeart/2005/8/layout/vList2"/>
    <dgm:cxn modelId="{CD735F45-3D09-409E-BFD8-47C0BDE00DE9}" type="presParOf" srcId="{E80F93EB-758A-47FB-988B-10839651EA7C}" destId="{F3FF6EFC-601B-42F7-B914-6A0FD87D11F0}" srcOrd="1" destOrd="0" presId="urn:microsoft.com/office/officeart/2005/8/layout/vList2"/>
    <dgm:cxn modelId="{51220416-65BD-4655-8F90-D7F34F24BD8F}" type="presParOf" srcId="{E80F93EB-758A-47FB-988B-10839651EA7C}" destId="{333E7862-C84A-4F85-9977-35413CF3EB32}" srcOrd="2" destOrd="0" presId="urn:microsoft.com/office/officeart/2005/8/layout/vList2"/>
    <dgm:cxn modelId="{D31F71FE-93F0-4735-8394-AAF2DFEFE357}" type="presParOf" srcId="{E80F93EB-758A-47FB-988B-10839651EA7C}" destId="{3AC2C2CB-E5E4-4516-A372-70B57F962658}" srcOrd="3" destOrd="0" presId="urn:microsoft.com/office/officeart/2005/8/layout/vList2"/>
    <dgm:cxn modelId="{0511018D-B2CD-45B0-A93E-71D71F6921E9}" type="presParOf" srcId="{E80F93EB-758A-47FB-988B-10839651EA7C}" destId="{2136B29A-F7E6-4DD8-BC3C-D972F53CF5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97207-1FAC-482E-A2CF-B71663D32278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F1E8A33A-6EA5-4626-8231-BAB87DCCDC57}">
      <dgm:prSet/>
      <dgm:spPr/>
      <dgm:t>
        <a:bodyPr/>
        <a:lstStyle/>
        <a:p>
          <a:pPr algn="ctr" rtl="0"/>
          <a:r>
            <a:rPr lang="nl-NL" dirty="0" smtClean="0"/>
            <a:t>Wat is gedrag?</a:t>
          </a:r>
          <a:endParaRPr lang="nl-NL" dirty="0"/>
        </a:p>
      </dgm:t>
    </dgm:pt>
    <dgm:pt modelId="{2455CAA7-32A9-4045-9DDF-10807A62600F}" type="parTrans" cxnId="{4CADC568-3A97-4AF4-90AA-D28465BD5F35}">
      <dgm:prSet/>
      <dgm:spPr/>
      <dgm:t>
        <a:bodyPr/>
        <a:lstStyle/>
        <a:p>
          <a:endParaRPr lang="nl-NL"/>
        </a:p>
      </dgm:t>
    </dgm:pt>
    <dgm:pt modelId="{2E5AB425-C100-48DC-AF03-D465CEAB22F5}" type="sibTrans" cxnId="{4CADC568-3A97-4AF4-90AA-D28465BD5F35}">
      <dgm:prSet/>
      <dgm:spPr/>
      <dgm:t>
        <a:bodyPr/>
        <a:lstStyle/>
        <a:p>
          <a:endParaRPr lang="nl-NL"/>
        </a:p>
      </dgm:t>
    </dgm:pt>
    <dgm:pt modelId="{D375C4CB-C53B-427C-B488-0BFD2308CD81}" type="pres">
      <dgm:prSet presAssocID="{16397207-1FAC-482E-A2CF-B71663D32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51B38EC-BAF3-4429-AF21-702F7F21E66C}" type="pres">
      <dgm:prSet presAssocID="{F1E8A33A-6EA5-4626-8231-BAB87DCCDC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80843DC-5656-49E9-B036-2B24C489502E}" type="presOf" srcId="{16397207-1FAC-482E-A2CF-B71663D32278}" destId="{D375C4CB-C53B-427C-B488-0BFD2308CD81}" srcOrd="0" destOrd="0" presId="urn:microsoft.com/office/officeart/2005/8/layout/vList2"/>
    <dgm:cxn modelId="{B31D05A4-A194-40E6-8C6B-D81BDFF28A24}" type="presOf" srcId="{F1E8A33A-6EA5-4626-8231-BAB87DCCDC57}" destId="{C51B38EC-BAF3-4429-AF21-702F7F21E66C}" srcOrd="0" destOrd="0" presId="urn:microsoft.com/office/officeart/2005/8/layout/vList2"/>
    <dgm:cxn modelId="{4CADC568-3A97-4AF4-90AA-D28465BD5F35}" srcId="{16397207-1FAC-482E-A2CF-B71663D32278}" destId="{F1E8A33A-6EA5-4626-8231-BAB87DCCDC57}" srcOrd="0" destOrd="0" parTransId="{2455CAA7-32A9-4045-9DDF-10807A62600F}" sibTransId="{2E5AB425-C100-48DC-AF03-D465CEAB22F5}"/>
    <dgm:cxn modelId="{A3AE3C10-73F7-4DF0-9E45-0211B10888E0}" type="presParOf" srcId="{D375C4CB-C53B-427C-B488-0BFD2308CD81}" destId="{C51B38EC-BAF3-4429-AF21-702F7F21E6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3AFA5-C962-4141-8EFC-37F5BB122A2D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2F53C517-2573-427C-9751-B14DEAB1B115}">
      <dgm:prSet/>
      <dgm:spPr/>
      <dgm:t>
        <a:bodyPr/>
        <a:lstStyle/>
        <a:p>
          <a:pPr rtl="0"/>
          <a:r>
            <a:rPr lang="nl-NL" dirty="0" smtClean="0"/>
            <a:t>Gedrag = alles wat een dier doet</a:t>
          </a:r>
          <a:endParaRPr lang="nl-NL" dirty="0"/>
        </a:p>
      </dgm:t>
    </dgm:pt>
    <dgm:pt modelId="{5CA162E5-FFFE-425C-B386-6B1875EE0B81}" type="parTrans" cxnId="{E25E43ED-26DD-4149-92E4-AE03CD961A6F}">
      <dgm:prSet/>
      <dgm:spPr/>
      <dgm:t>
        <a:bodyPr/>
        <a:lstStyle/>
        <a:p>
          <a:endParaRPr lang="nl-NL"/>
        </a:p>
      </dgm:t>
    </dgm:pt>
    <dgm:pt modelId="{46A24A06-B63B-44F3-93F6-A496182DE600}" type="sibTrans" cxnId="{E25E43ED-26DD-4149-92E4-AE03CD961A6F}">
      <dgm:prSet/>
      <dgm:spPr/>
      <dgm:t>
        <a:bodyPr/>
        <a:lstStyle/>
        <a:p>
          <a:endParaRPr lang="nl-NL"/>
        </a:p>
      </dgm:t>
    </dgm:pt>
    <dgm:pt modelId="{AED762D0-5C0A-4EF3-94A7-C2B8747AAC37}">
      <dgm:prSet/>
      <dgm:spPr/>
      <dgm:t>
        <a:bodyPr/>
        <a:lstStyle/>
        <a:p>
          <a:pPr rtl="0"/>
          <a:r>
            <a:rPr lang="nl-NL" dirty="0" smtClean="0"/>
            <a:t>Gedrag benoem je niet met menselijke emoties</a:t>
          </a:r>
          <a:endParaRPr lang="nl-NL" dirty="0"/>
        </a:p>
      </dgm:t>
    </dgm:pt>
    <dgm:pt modelId="{2ED47740-06AE-4B96-9856-D460008F6C77}" type="parTrans" cxnId="{89361275-E35B-4A57-B1B0-8D7FA4D85E1C}">
      <dgm:prSet/>
      <dgm:spPr/>
      <dgm:t>
        <a:bodyPr/>
        <a:lstStyle/>
        <a:p>
          <a:endParaRPr lang="nl-NL"/>
        </a:p>
      </dgm:t>
    </dgm:pt>
    <dgm:pt modelId="{2467C5E4-BED6-453E-8CBA-12821E99AECD}" type="sibTrans" cxnId="{89361275-E35B-4A57-B1B0-8D7FA4D85E1C}">
      <dgm:prSet/>
      <dgm:spPr/>
      <dgm:t>
        <a:bodyPr/>
        <a:lstStyle/>
        <a:p>
          <a:endParaRPr lang="nl-NL"/>
        </a:p>
      </dgm:t>
    </dgm:pt>
    <dgm:pt modelId="{6B69094A-0E59-4D5C-9575-EB3E9E6D0C9E}">
      <dgm:prSet/>
      <dgm:spPr/>
      <dgm:t>
        <a:bodyPr/>
        <a:lstStyle/>
        <a:p>
          <a:pPr rtl="0"/>
          <a:r>
            <a:rPr lang="nl-NL" dirty="0" smtClean="0"/>
            <a:t>Gedrag benoem je als concrete benamingen</a:t>
          </a:r>
          <a:endParaRPr lang="nl-NL" dirty="0"/>
        </a:p>
      </dgm:t>
    </dgm:pt>
    <dgm:pt modelId="{64B8A6EA-BDBA-46F9-9A6D-09BE883F98E3}" type="parTrans" cxnId="{15E5CB1C-6FE4-4B4D-A017-7A0FAA51AB89}">
      <dgm:prSet/>
      <dgm:spPr/>
      <dgm:t>
        <a:bodyPr/>
        <a:lstStyle/>
        <a:p>
          <a:endParaRPr lang="nl-NL"/>
        </a:p>
      </dgm:t>
    </dgm:pt>
    <dgm:pt modelId="{7E7B7F68-EB7E-4271-BF31-3E7C76B88894}" type="sibTrans" cxnId="{15E5CB1C-6FE4-4B4D-A017-7A0FAA51AB89}">
      <dgm:prSet/>
      <dgm:spPr/>
      <dgm:t>
        <a:bodyPr/>
        <a:lstStyle/>
        <a:p>
          <a:endParaRPr lang="nl-NL"/>
        </a:p>
      </dgm:t>
    </dgm:pt>
    <dgm:pt modelId="{00B4D16B-4248-468A-8A2E-7093D3EFFB1D}">
      <dgm:prSet/>
      <dgm:spPr/>
      <dgm:t>
        <a:bodyPr/>
        <a:lstStyle/>
        <a:p>
          <a:pPr rtl="0"/>
          <a:r>
            <a:rPr lang="nl-NL" dirty="0" smtClean="0"/>
            <a:t>Goed of fout:</a:t>
          </a:r>
          <a:endParaRPr lang="nl-NL" dirty="0"/>
        </a:p>
      </dgm:t>
    </dgm:pt>
    <dgm:pt modelId="{0DF80533-2196-4387-AA23-154B96A95FB8}" type="parTrans" cxnId="{0F941CA4-AD8A-4FE5-B785-88A4DC9E37D1}">
      <dgm:prSet/>
      <dgm:spPr/>
      <dgm:t>
        <a:bodyPr/>
        <a:lstStyle/>
        <a:p>
          <a:endParaRPr lang="nl-NL"/>
        </a:p>
      </dgm:t>
    </dgm:pt>
    <dgm:pt modelId="{7799201A-28FB-457E-A87D-F4716C53C213}" type="sibTrans" cxnId="{0F941CA4-AD8A-4FE5-B785-88A4DC9E37D1}">
      <dgm:prSet/>
      <dgm:spPr/>
      <dgm:t>
        <a:bodyPr/>
        <a:lstStyle/>
        <a:p>
          <a:endParaRPr lang="nl-NL"/>
        </a:p>
      </dgm:t>
    </dgm:pt>
    <dgm:pt modelId="{AC2CF5C3-BD16-4AAE-931E-B405ED676728}">
      <dgm:prSet/>
      <dgm:spPr/>
      <dgm:t>
        <a:bodyPr/>
        <a:lstStyle/>
        <a:p>
          <a:pPr rtl="0"/>
          <a:r>
            <a:rPr lang="nl-NL" dirty="0" smtClean="0"/>
            <a:t>Poes snuffelt schattig aan muis</a:t>
          </a:r>
          <a:endParaRPr lang="nl-NL" dirty="0"/>
        </a:p>
      </dgm:t>
    </dgm:pt>
    <dgm:pt modelId="{B304C9B4-F927-400B-A6DC-30FF2F3B90C6}" type="parTrans" cxnId="{9ADDA523-719A-48A1-95FD-980C658B9330}">
      <dgm:prSet/>
      <dgm:spPr/>
      <dgm:t>
        <a:bodyPr/>
        <a:lstStyle/>
        <a:p>
          <a:endParaRPr lang="nl-NL"/>
        </a:p>
      </dgm:t>
    </dgm:pt>
    <dgm:pt modelId="{24861CFE-4D46-4ECE-9BBC-D87021890648}" type="sibTrans" cxnId="{9ADDA523-719A-48A1-95FD-980C658B9330}">
      <dgm:prSet/>
      <dgm:spPr/>
      <dgm:t>
        <a:bodyPr/>
        <a:lstStyle/>
        <a:p>
          <a:endParaRPr lang="nl-NL"/>
        </a:p>
      </dgm:t>
    </dgm:pt>
    <dgm:pt modelId="{AEEE6F6E-058A-4B63-AB22-75A18845C38D}">
      <dgm:prSet/>
      <dgm:spPr/>
      <dgm:t>
        <a:bodyPr/>
        <a:lstStyle/>
        <a:p>
          <a:pPr rtl="0"/>
          <a:r>
            <a:rPr lang="nl-NL" dirty="0" smtClean="0"/>
            <a:t>Muis snuffelt angstig aan poes</a:t>
          </a:r>
          <a:endParaRPr lang="nl-NL" dirty="0"/>
        </a:p>
      </dgm:t>
    </dgm:pt>
    <dgm:pt modelId="{0A1DC234-61EF-415C-B556-93634EE26869}" type="parTrans" cxnId="{0A3C6B76-D17D-419F-A4A8-E126AF130522}">
      <dgm:prSet/>
      <dgm:spPr/>
      <dgm:t>
        <a:bodyPr/>
        <a:lstStyle/>
        <a:p>
          <a:endParaRPr lang="nl-NL"/>
        </a:p>
      </dgm:t>
    </dgm:pt>
    <dgm:pt modelId="{529249E1-3B35-49B7-B4E7-BCBC6F7E9C9B}" type="sibTrans" cxnId="{0A3C6B76-D17D-419F-A4A8-E126AF130522}">
      <dgm:prSet/>
      <dgm:spPr/>
      <dgm:t>
        <a:bodyPr/>
        <a:lstStyle/>
        <a:p>
          <a:endParaRPr lang="nl-NL"/>
        </a:p>
      </dgm:t>
    </dgm:pt>
    <dgm:pt modelId="{DA6036D3-2F47-47C0-AAEB-6C75C6970E98}">
      <dgm:prSet/>
      <dgm:spPr/>
      <dgm:t>
        <a:bodyPr/>
        <a:lstStyle/>
        <a:p>
          <a:pPr rtl="0"/>
          <a:r>
            <a:rPr lang="nl-NL" dirty="0" smtClean="0"/>
            <a:t>Poes kijkt naar muis</a:t>
          </a:r>
          <a:endParaRPr lang="nl-NL" dirty="0"/>
        </a:p>
      </dgm:t>
    </dgm:pt>
    <dgm:pt modelId="{B7909BF0-B7CF-4CB6-BCCA-CF49AA0B9669}" type="parTrans" cxnId="{4413977C-0CCC-4611-AC68-9AC11570EF25}">
      <dgm:prSet/>
      <dgm:spPr/>
      <dgm:t>
        <a:bodyPr/>
        <a:lstStyle/>
        <a:p>
          <a:endParaRPr lang="nl-NL"/>
        </a:p>
      </dgm:t>
    </dgm:pt>
    <dgm:pt modelId="{D8F67D99-28D5-4D96-BE34-34B5F1C418C3}" type="sibTrans" cxnId="{4413977C-0CCC-4611-AC68-9AC11570EF25}">
      <dgm:prSet/>
      <dgm:spPr/>
      <dgm:t>
        <a:bodyPr/>
        <a:lstStyle/>
        <a:p>
          <a:endParaRPr lang="nl-NL"/>
        </a:p>
      </dgm:t>
    </dgm:pt>
    <dgm:pt modelId="{143C77D9-C933-4F34-910D-8DDED9D503C9}" type="pres">
      <dgm:prSet presAssocID="{AAB3AFA5-C962-4141-8EFC-37F5BB122A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2C2E043-FD6C-4EAC-99B4-93C0175A3C11}" type="pres">
      <dgm:prSet presAssocID="{2F53C517-2573-427C-9751-B14DEAB1B11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B29A99-AAE5-4760-9BB3-14F4330C8125}" type="pres">
      <dgm:prSet presAssocID="{46A24A06-B63B-44F3-93F6-A496182DE600}" presName="spacer" presStyleCnt="0"/>
      <dgm:spPr/>
    </dgm:pt>
    <dgm:pt modelId="{28D5F7C0-6058-43D7-81F0-5F3EAE1BE557}" type="pres">
      <dgm:prSet presAssocID="{AED762D0-5C0A-4EF3-94A7-C2B8747AAC3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13F5E8-59C5-4B38-9212-604968104BB0}" type="pres">
      <dgm:prSet presAssocID="{2467C5E4-BED6-453E-8CBA-12821E99AECD}" presName="spacer" presStyleCnt="0"/>
      <dgm:spPr/>
    </dgm:pt>
    <dgm:pt modelId="{35C59942-E4BD-4C9F-9000-F041B7B83313}" type="pres">
      <dgm:prSet presAssocID="{6B69094A-0E59-4D5C-9575-EB3E9E6D0C9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EB5CDB7-BB02-47A7-AD93-92228F28DE4E}" type="pres">
      <dgm:prSet presAssocID="{7E7B7F68-EB7E-4271-BF31-3E7C76B88894}" presName="spacer" presStyleCnt="0"/>
      <dgm:spPr/>
    </dgm:pt>
    <dgm:pt modelId="{AE162E17-EDCE-43D3-AC6B-563AED4CC053}" type="pres">
      <dgm:prSet presAssocID="{00B4D16B-4248-468A-8A2E-7093D3EFFB1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A4782B-331B-45AC-A1DA-7138B862CB3C}" type="pres">
      <dgm:prSet presAssocID="{7799201A-28FB-457E-A87D-F4716C53C213}" presName="spacer" presStyleCnt="0"/>
      <dgm:spPr/>
    </dgm:pt>
    <dgm:pt modelId="{B1695B72-9319-4E2F-BCA6-7AEC196D871B}" type="pres">
      <dgm:prSet presAssocID="{AC2CF5C3-BD16-4AAE-931E-B405ED67672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8F2A7A-B697-4C80-9C67-977EC12B034D}" type="pres">
      <dgm:prSet presAssocID="{24861CFE-4D46-4ECE-9BBC-D87021890648}" presName="spacer" presStyleCnt="0"/>
      <dgm:spPr/>
    </dgm:pt>
    <dgm:pt modelId="{2FAB0F1E-354C-4E6C-850A-C17BFA753238}" type="pres">
      <dgm:prSet presAssocID="{AEEE6F6E-058A-4B63-AB22-75A18845C38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A108B1E-325C-4906-AB96-D341D1DEB956}" type="pres">
      <dgm:prSet presAssocID="{529249E1-3B35-49B7-B4E7-BCBC6F7E9C9B}" presName="spacer" presStyleCnt="0"/>
      <dgm:spPr/>
    </dgm:pt>
    <dgm:pt modelId="{650558B9-5EE6-496E-8D9D-EA956302CC5F}" type="pres">
      <dgm:prSet presAssocID="{DA6036D3-2F47-47C0-AAEB-6C75C6970E9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13AC337-E25D-46FC-B7AB-0DBEC285734B}" type="presOf" srcId="{AAB3AFA5-C962-4141-8EFC-37F5BB122A2D}" destId="{143C77D9-C933-4F34-910D-8DDED9D503C9}" srcOrd="0" destOrd="0" presId="urn:microsoft.com/office/officeart/2005/8/layout/vList2"/>
    <dgm:cxn modelId="{9ADDA523-719A-48A1-95FD-980C658B9330}" srcId="{AAB3AFA5-C962-4141-8EFC-37F5BB122A2D}" destId="{AC2CF5C3-BD16-4AAE-931E-B405ED676728}" srcOrd="4" destOrd="0" parTransId="{B304C9B4-F927-400B-A6DC-30FF2F3B90C6}" sibTransId="{24861CFE-4D46-4ECE-9BBC-D87021890648}"/>
    <dgm:cxn modelId="{0A3C6B76-D17D-419F-A4A8-E126AF130522}" srcId="{AAB3AFA5-C962-4141-8EFC-37F5BB122A2D}" destId="{AEEE6F6E-058A-4B63-AB22-75A18845C38D}" srcOrd="5" destOrd="0" parTransId="{0A1DC234-61EF-415C-B556-93634EE26869}" sibTransId="{529249E1-3B35-49B7-B4E7-BCBC6F7E9C9B}"/>
    <dgm:cxn modelId="{17BAF003-D6CC-42D3-A5BA-1EA692F82214}" type="presOf" srcId="{6B69094A-0E59-4D5C-9575-EB3E9E6D0C9E}" destId="{35C59942-E4BD-4C9F-9000-F041B7B83313}" srcOrd="0" destOrd="0" presId="urn:microsoft.com/office/officeart/2005/8/layout/vList2"/>
    <dgm:cxn modelId="{42022B09-0B46-405D-9097-9D0D8A7D042C}" type="presOf" srcId="{2F53C517-2573-427C-9751-B14DEAB1B115}" destId="{92C2E043-FD6C-4EAC-99B4-93C0175A3C11}" srcOrd="0" destOrd="0" presId="urn:microsoft.com/office/officeart/2005/8/layout/vList2"/>
    <dgm:cxn modelId="{89361275-E35B-4A57-B1B0-8D7FA4D85E1C}" srcId="{AAB3AFA5-C962-4141-8EFC-37F5BB122A2D}" destId="{AED762D0-5C0A-4EF3-94A7-C2B8747AAC37}" srcOrd="1" destOrd="0" parTransId="{2ED47740-06AE-4B96-9856-D460008F6C77}" sibTransId="{2467C5E4-BED6-453E-8CBA-12821E99AECD}"/>
    <dgm:cxn modelId="{A25B8177-F068-4961-A6C7-530E50536435}" type="presOf" srcId="{00B4D16B-4248-468A-8A2E-7093D3EFFB1D}" destId="{AE162E17-EDCE-43D3-AC6B-563AED4CC053}" srcOrd="0" destOrd="0" presId="urn:microsoft.com/office/officeart/2005/8/layout/vList2"/>
    <dgm:cxn modelId="{E25E43ED-26DD-4149-92E4-AE03CD961A6F}" srcId="{AAB3AFA5-C962-4141-8EFC-37F5BB122A2D}" destId="{2F53C517-2573-427C-9751-B14DEAB1B115}" srcOrd="0" destOrd="0" parTransId="{5CA162E5-FFFE-425C-B386-6B1875EE0B81}" sibTransId="{46A24A06-B63B-44F3-93F6-A496182DE600}"/>
    <dgm:cxn modelId="{BF18E3FE-C770-4BF4-8B3B-6DD93FF823C9}" type="presOf" srcId="{AEEE6F6E-058A-4B63-AB22-75A18845C38D}" destId="{2FAB0F1E-354C-4E6C-850A-C17BFA753238}" srcOrd="0" destOrd="0" presId="urn:microsoft.com/office/officeart/2005/8/layout/vList2"/>
    <dgm:cxn modelId="{0F941CA4-AD8A-4FE5-B785-88A4DC9E37D1}" srcId="{AAB3AFA5-C962-4141-8EFC-37F5BB122A2D}" destId="{00B4D16B-4248-468A-8A2E-7093D3EFFB1D}" srcOrd="3" destOrd="0" parTransId="{0DF80533-2196-4387-AA23-154B96A95FB8}" sibTransId="{7799201A-28FB-457E-A87D-F4716C53C213}"/>
    <dgm:cxn modelId="{4413977C-0CCC-4611-AC68-9AC11570EF25}" srcId="{AAB3AFA5-C962-4141-8EFC-37F5BB122A2D}" destId="{DA6036D3-2F47-47C0-AAEB-6C75C6970E98}" srcOrd="6" destOrd="0" parTransId="{B7909BF0-B7CF-4CB6-BCCA-CF49AA0B9669}" sibTransId="{D8F67D99-28D5-4D96-BE34-34B5F1C418C3}"/>
    <dgm:cxn modelId="{E031F272-BA70-4C43-96FF-46EC23A59181}" type="presOf" srcId="{AC2CF5C3-BD16-4AAE-931E-B405ED676728}" destId="{B1695B72-9319-4E2F-BCA6-7AEC196D871B}" srcOrd="0" destOrd="0" presId="urn:microsoft.com/office/officeart/2005/8/layout/vList2"/>
    <dgm:cxn modelId="{17704979-4129-4754-B531-713F2B62BD39}" type="presOf" srcId="{AED762D0-5C0A-4EF3-94A7-C2B8747AAC37}" destId="{28D5F7C0-6058-43D7-81F0-5F3EAE1BE557}" srcOrd="0" destOrd="0" presId="urn:microsoft.com/office/officeart/2005/8/layout/vList2"/>
    <dgm:cxn modelId="{15E5CB1C-6FE4-4B4D-A017-7A0FAA51AB89}" srcId="{AAB3AFA5-C962-4141-8EFC-37F5BB122A2D}" destId="{6B69094A-0E59-4D5C-9575-EB3E9E6D0C9E}" srcOrd="2" destOrd="0" parTransId="{64B8A6EA-BDBA-46F9-9A6D-09BE883F98E3}" sibTransId="{7E7B7F68-EB7E-4271-BF31-3E7C76B88894}"/>
    <dgm:cxn modelId="{EE7973A1-28B3-49C0-84D1-E63E9CB2BB74}" type="presOf" srcId="{DA6036D3-2F47-47C0-AAEB-6C75C6970E98}" destId="{650558B9-5EE6-496E-8D9D-EA956302CC5F}" srcOrd="0" destOrd="0" presId="urn:microsoft.com/office/officeart/2005/8/layout/vList2"/>
    <dgm:cxn modelId="{7446EB48-3C90-4237-AA3D-2FC81DB85280}" type="presParOf" srcId="{143C77D9-C933-4F34-910D-8DDED9D503C9}" destId="{92C2E043-FD6C-4EAC-99B4-93C0175A3C11}" srcOrd="0" destOrd="0" presId="urn:microsoft.com/office/officeart/2005/8/layout/vList2"/>
    <dgm:cxn modelId="{8EF3871A-59D8-4422-803A-5A109A43E8AA}" type="presParOf" srcId="{143C77D9-C933-4F34-910D-8DDED9D503C9}" destId="{FFB29A99-AAE5-4760-9BB3-14F4330C8125}" srcOrd="1" destOrd="0" presId="urn:microsoft.com/office/officeart/2005/8/layout/vList2"/>
    <dgm:cxn modelId="{39118F74-EC7D-4080-92A5-F87F1822DCCA}" type="presParOf" srcId="{143C77D9-C933-4F34-910D-8DDED9D503C9}" destId="{28D5F7C0-6058-43D7-81F0-5F3EAE1BE557}" srcOrd="2" destOrd="0" presId="urn:microsoft.com/office/officeart/2005/8/layout/vList2"/>
    <dgm:cxn modelId="{66905C3F-1DC4-4C7C-BF2A-4204CBA634A6}" type="presParOf" srcId="{143C77D9-C933-4F34-910D-8DDED9D503C9}" destId="{E713F5E8-59C5-4B38-9212-604968104BB0}" srcOrd="3" destOrd="0" presId="urn:microsoft.com/office/officeart/2005/8/layout/vList2"/>
    <dgm:cxn modelId="{58E22DF9-9C23-41CA-A7FD-5C82427848A5}" type="presParOf" srcId="{143C77D9-C933-4F34-910D-8DDED9D503C9}" destId="{35C59942-E4BD-4C9F-9000-F041B7B83313}" srcOrd="4" destOrd="0" presId="urn:microsoft.com/office/officeart/2005/8/layout/vList2"/>
    <dgm:cxn modelId="{72F829DE-5E00-479A-A499-A20F99172986}" type="presParOf" srcId="{143C77D9-C933-4F34-910D-8DDED9D503C9}" destId="{5EB5CDB7-BB02-47A7-AD93-92228F28DE4E}" srcOrd="5" destOrd="0" presId="urn:microsoft.com/office/officeart/2005/8/layout/vList2"/>
    <dgm:cxn modelId="{9AC653A7-7133-44FF-89FF-9F614F33099E}" type="presParOf" srcId="{143C77D9-C933-4F34-910D-8DDED9D503C9}" destId="{AE162E17-EDCE-43D3-AC6B-563AED4CC053}" srcOrd="6" destOrd="0" presId="urn:microsoft.com/office/officeart/2005/8/layout/vList2"/>
    <dgm:cxn modelId="{A6C5FE11-B15C-4EA6-A81B-E6909342BCE7}" type="presParOf" srcId="{143C77D9-C933-4F34-910D-8DDED9D503C9}" destId="{2AA4782B-331B-45AC-A1DA-7138B862CB3C}" srcOrd="7" destOrd="0" presId="urn:microsoft.com/office/officeart/2005/8/layout/vList2"/>
    <dgm:cxn modelId="{4AF727D0-974D-4F82-B9D7-DF8FAF1AFB0A}" type="presParOf" srcId="{143C77D9-C933-4F34-910D-8DDED9D503C9}" destId="{B1695B72-9319-4E2F-BCA6-7AEC196D871B}" srcOrd="8" destOrd="0" presId="urn:microsoft.com/office/officeart/2005/8/layout/vList2"/>
    <dgm:cxn modelId="{7FCE5F4E-9555-4052-8A8F-D143698CCB5B}" type="presParOf" srcId="{143C77D9-C933-4F34-910D-8DDED9D503C9}" destId="{C68F2A7A-B697-4C80-9C67-977EC12B034D}" srcOrd="9" destOrd="0" presId="urn:microsoft.com/office/officeart/2005/8/layout/vList2"/>
    <dgm:cxn modelId="{5D3EAF14-CB4C-479F-9288-56BD143770A2}" type="presParOf" srcId="{143C77D9-C933-4F34-910D-8DDED9D503C9}" destId="{2FAB0F1E-354C-4E6C-850A-C17BFA753238}" srcOrd="10" destOrd="0" presId="urn:microsoft.com/office/officeart/2005/8/layout/vList2"/>
    <dgm:cxn modelId="{F43D7667-86C7-4609-8C8C-CD5E6959BCCA}" type="presParOf" srcId="{143C77D9-C933-4F34-910D-8DDED9D503C9}" destId="{9A108B1E-325C-4906-AB96-D341D1DEB956}" srcOrd="11" destOrd="0" presId="urn:microsoft.com/office/officeart/2005/8/layout/vList2"/>
    <dgm:cxn modelId="{34547DAD-9D13-4F95-BCE4-BC8430DE7423}" type="presParOf" srcId="{143C77D9-C933-4F34-910D-8DDED9D503C9}" destId="{650558B9-5EE6-496E-8D9D-EA956302CC5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0CD91-6EC9-4C1C-9C17-D30789E0E55E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CE68C6AD-DE18-4886-8D93-5C779A71C422}">
      <dgm:prSet/>
      <dgm:spPr/>
      <dgm:t>
        <a:bodyPr/>
        <a:lstStyle/>
        <a:p>
          <a:pPr algn="ctr" rtl="0"/>
          <a:r>
            <a:rPr lang="nl-NL" dirty="0" smtClean="0"/>
            <a:t>Prikkels</a:t>
          </a:r>
          <a:endParaRPr lang="nl-NL" dirty="0"/>
        </a:p>
      </dgm:t>
    </dgm:pt>
    <dgm:pt modelId="{6A6DDFCC-8DD9-40BE-8EEE-E1D965006029}" type="parTrans" cxnId="{2365DE6B-E56A-4071-A56F-373CF22FFD65}">
      <dgm:prSet/>
      <dgm:spPr/>
      <dgm:t>
        <a:bodyPr/>
        <a:lstStyle/>
        <a:p>
          <a:endParaRPr lang="nl-NL"/>
        </a:p>
      </dgm:t>
    </dgm:pt>
    <dgm:pt modelId="{85C1707D-0F7F-487A-B093-23F4F5AEF116}" type="sibTrans" cxnId="{2365DE6B-E56A-4071-A56F-373CF22FFD65}">
      <dgm:prSet/>
      <dgm:spPr/>
      <dgm:t>
        <a:bodyPr/>
        <a:lstStyle/>
        <a:p>
          <a:endParaRPr lang="nl-NL"/>
        </a:p>
      </dgm:t>
    </dgm:pt>
    <dgm:pt modelId="{45C56D80-D979-4E7D-B5E1-1405F623CBDA}" type="pres">
      <dgm:prSet presAssocID="{71B0CD91-6EC9-4C1C-9C17-D30789E0E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62B737-793D-46FB-99C2-157815284298}" type="pres">
      <dgm:prSet presAssocID="{CE68C6AD-DE18-4886-8D93-5C779A71C4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365DE6B-E56A-4071-A56F-373CF22FFD65}" srcId="{71B0CD91-6EC9-4C1C-9C17-D30789E0E55E}" destId="{CE68C6AD-DE18-4886-8D93-5C779A71C422}" srcOrd="0" destOrd="0" parTransId="{6A6DDFCC-8DD9-40BE-8EEE-E1D965006029}" sibTransId="{85C1707D-0F7F-487A-B093-23F4F5AEF116}"/>
    <dgm:cxn modelId="{86F4780D-D7F6-4F58-A7EE-5331A9945814}" type="presOf" srcId="{CE68C6AD-DE18-4886-8D93-5C779A71C422}" destId="{2462B737-793D-46FB-99C2-157815284298}" srcOrd="0" destOrd="0" presId="urn:microsoft.com/office/officeart/2005/8/layout/vList2"/>
    <dgm:cxn modelId="{A930E416-7401-4FE0-9E22-A76E78AE4C15}" type="presOf" srcId="{71B0CD91-6EC9-4C1C-9C17-D30789E0E55E}" destId="{45C56D80-D979-4E7D-B5E1-1405F623CBDA}" srcOrd="0" destOrd="0" presId="urn:microsoft.com/office/officeart/2005/8/layout/vList2"/>
    <dgm:cxn modelId="{CA45F483-D8FF-4E64-A9CC-44B182E12954}" type="presParOf" srcId="{45C56D80-D979-4E7D-B5E1-1405F623CBDA}" destId="{2462B737-793D-46FB-99C2-1578152842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37C4B-D4CE-4696-8C69-3C3BBFD401DC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F47928F8-980F-4D90-8C02-E84D32638C22}">
      <dgm:prSet/>
      <dgm:spPr/>
      <dgm:t>
        <a:bodyPr/>
        <a:lstStyle/>
        <a:p>
          <a:pPr algn="ctr" rtl="0"/>
          <a:r>
            <a:rPr lang="nl-NL" dirty="0" smtClean="0"/>
            <a:t>Prikkels: signalen of invloeden die gedrag veroorzaken</a:t>
          </a:r>
          <a:endParaRPr lang="nl-NL" dirty="0"/>
        </a:p>
      </dgm:t>
    </dgm:pt>
    <dgm:pt modelId="{E2B86821-BBC1-487E-BC09-739E4417262D}" type="parTrans" cxnId="{6F77E23F-9F28-4AB3-9199-CF63C91C0437}">
      <dgm:prSet/>
      <dgm:spPr/>
      <dgm:t>
        <a:bodyPr/>
        <a:lstStyle/>
        <a:p>
          <a:pPr algn="ctr"/>
          <a:endParaRPr lang="nl-NL"/>
        </a:p>
      </dgm:t>
    </dgm:pt>
    <dgm:pt modelId="{61BDC2B4-0EDB-4B48-8B9E-29D93D0F547D}" type="sibTrans" cxnId="{6F77E23F-9F28-4AB3-9199-CF63C91C0437}">
      <dgm:prSet/>
      <dgm:spPr/>
      <dgm:t>
        <a:bodyPr/>
        <a:lstStyle/>
        <a:p>
          <a:pPr algn="ctr"/>
          <a:endParaRPr lang="nl-NL"/>
        </a:p>
      </dgm:t>
    </dgm:pt>
    <dgm:pt modelId="{08D75867-582C-465F-A0DB-E158BB4C5FC9}">
      <dgm:prSet/>
      <dgm:spPr/>
      <dgm:t>
        <a:bodyPr/>
        <a:lstStyle/>
        <a:p>
          <a:pPr algn="ctr" rtl="0"/>
          <a:r>
            <a:rPr lang="nl-NL" dirty="0" smtClean="0"/>
            <a:t>Inwendige prikkels: honger, dorst, moeheid, enz.</a:t>
          </a:r>
          <a:endParaRPr lang="nl-NL" dirty="0"/>
        </a:p>
      </dgm:t>
    </dgm:pt>
    <dgm:pt modelId="{01CC9CCA-FFC8-45D8-980E-2FC68FF22AF0}" type="parTrans" cxnId="{06FD80D9-945D-4BFE-9FE6-195DD33F39FA}">
      <dgm:prSet/>
      <dgm:spPr/>
      <dgm:t>
        <a:bodyPr/>
        <a:lstStyle/>
        <a:p>
          <a:pPr algn="ctr"/>
          <a:endParaRPr lang="nl-NL"/>
        </a:p>
      </dgm:t>
    </dgm:pt>
    <dgm:pt modelId="{1D596E19-5F00-4E7C-AF10-E2CCAF56DA8C}" type="sibTrans" cxnId="{06FD80D9-945D-4BFE-9FE6-195DD33F39FA}">
      <dgm:prSet/>
      <dgm:spPr/>
      <dgm:t>
        <a:bodyPr/>
        <a:lstStyle/>
        <a:p>
          <a:pPr algn="ctr"/>
          <a:endParaRPr lang="nl-NL"/>
        </a:p>
      </dgm:t>
    </dgm:pt>
    <dgm:pt modelId="{294C16F7-1015-437F-9A47-1B5E8EEA74A1}">
      <dgm:prSet/>
      <dgm:spPr/>
      <dgm:t>
        <a:bodyPr/>
        <a:lstStyle/>
        <a:p>
          <a:pPr algn="ctr" rtl="0"/>
          <a:r>
            <a:rPr lang="nl-NL" dirty="0" smtClean="0"/>
            <a:t>Uitwendige prikkels: gevaar, concurrenten, exemplaren van het andere geslacht, enz.</a:t>
          </a:r>
          <a:endParaRPr lang="nl-NL" dirty="0"/>
        </a:p>
      </dgm:t>
    </dgm:pt>
    <dgm:pt modelId="{25175089-42A5-43E3-AF9F-2F474C5C8670}" type="parTrans" cxnId="{C11215B3-410F-4927-9134-6C96D3FBDF3E}">
      <dgm:prSet/>
      <dgm:spPr/>
      <dgm:t>
        <a:bodyPr/>
        <a:lstStyle/>
        <a:p>
          <a:pPr algn="ctr"/>
          <a:endParaRPr lang="nl-NL"/>
        </a:p>
      </dgm:t>
    </dgm:pt>
    <dgm:pt modelId="{19E2BE2A-03E7-4EE0-91FB-F90368AB5C2F}" type="sibTrans" cxnId="{C11215B3-410F-4927-9134-6C96D3FBDF3E}">
      <dgm:prSet/>
      <dgm:spPr/>
      <dgm:t>
        <a:bodyPr/>
        <a:lstStyle/>
        <a:p>
          <a:pPr algn="ctr"/>
          <a:endParaRPr lang="nl-NL"/>
        </a:p>
      </dgm:t>
    </dgm:pt>
    <dgm:pt modelId="{EEC90C93-E3EB-4934-A35F-BEB032D82F0B}" type="pres">
      <dgm:prSet presAssocID="{DD437C4B-D4CE-4696-8C69-3C3BBFD40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D0FDD14-93C6-4242-9269-AACADFAEC8C6}" type="pres">
      <dgm:prSet presAssocID="{F47928F8-980F-4D90-8C02-E84D32638C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1D59A5-31FB-4526-B47A-C2C9C6D65FFD}" type="pres">
      <dgm:prSet presAssocID="{61BDC2B4-0EDB-4B48-8B9E-29D93D0F547D}" presName="spacer" presStyleCnt="0"/>
      <dgm:spPr/>
    </dgm:pt>
    <dgm:pt modelId="{E1F0CE0E-1E09-484A-958D-D867A0A0BB12}" type="pres">
      <dgm:prSet presAssocID="{08D75867-582C-465F-A0DB-E158BB4C5F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B3BF49-98F2-43E1-9BB4-972BB98EDDBF}" type="pres">
      <dgm:prSet presAssocID="{1D596E19-5F00-4E7C-AF10-E2CCAF56DA8C}" presName="spacer" presStyleCnt="0"/>
      <dgm:spPr/>
    </dgm:pt>
    <dgm:pt modelId="{4EAF7671-0499-49D5-A990-5F8CC12B129F}" type="pres">
      <dgm:prSet presAssocID="{294C16F7-1015-437F-9A47-1B5E8EEA74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77E23F-9F28-4AB3-9199-CF63C91C0437}" srcId="{DD437C4B-D4CE-4696-8C69-3C3BBFD401DC}" destId="{F47928F8-980F-4D90-8C02-E84D32638C22}" srcOrd="0" destOrd="0" parTransId="{E2B86821-BBC1-487E-BC09-739E4417262D}" sibTransId="{61BDC2B4-0EDB-4B48-8B9E-29D93D0F547D}"/>
    <dgm:cxn modelId="{C11215B3-410F-4927-9134-6C96D3FBDF3E}" srcId="{DD437C4B-D4CE-4696-8C69-3C3BBFD401DC}" destId="{294C16F7-1015-437F-9A47-1B5E8EEA74A1}" srcOrd="2" destOrd="0" parTransId="{25175089-42A5-43E3-AF9F-2F474C5C8670}" sibTransId="{19E2BE2A-03E7-4EE0-91FB-F90368AB5C2F}"/>
    <dgm:cxn modelId="{06FD80D9-945D-4BFE-9FE6-195DD33F39FA}" srcId="{DD437C4B-D4CE-4696-8C69-3C3BBFD401DC}" destId="{08D75867-582C-465F-A0DB-E158BB4C5FC9}" srcOrd="1" destOrd="0" parTransId="{01CC9CCA-FFC8-45D8-980E-2FC68FF22AF0}" sibTransId="{1D596E19-5F00-4E7C-AF10-E2CCAF56DA8C}"/>
    <dgm:cxn modelId="{79460773-9D22-4437-85C3-BEA0EF0992B4}" type="presOf" srcId="{DD437C4B-D4CE-4696-8C69-3C3BBFD401DC}" destId="{EEC90C93-E3EB-4934-A35F-BEB032D82F0B}" srcOrd="0" destOrd="0" presId="urn:microsoft.com/office/officeart/2005/8/layout/vList2"/>
    <dgm:cxn modelId="{C0FFE9FA-B922-4803-A29B-A48412298595}" type="presOf" srcId="{294C16F7-1015-437F-9A47-1B5E8EEA74A1}" destId="{4EAF7671-0499-49D5-A990-5F8CC12B129F}" srcOrd="0" destOrd="0" presId="urn:microsoft.com/office/officeart/2005/8/layout/vList2"/>
    <dgm:cxn modelId="{89558B39-CD21-4AB1-9A80-E2EB33BAEAC2}" type="presOf" srcId="{F47928F8-980F-4D90-8C02-E84D32638C22}" destId="{BD0FDD14-93C6-4242-9269-AACADFAEC8C6}" srcOrd="0" destOrd="0" presId="urn:microsoft.com/office/officeart/2005/8/layout/vList2"/>
    <dgm:cxn modelId="{5B831BD4-4F4B-44C5-983A-A684C804B658}" type="presOf" srcId="{08D75867-582C-465F-A0DB-E158BB4C5FC9}" destId="{E1F0CE0E-1E09-484A-958D-D867A0A0BB12}" srcOrd="0" destOrd="0" presId="urn:microsoft.com/office/officeart/2005/8/layout/vList2"/>
    <dgm:cxn modelId="{D27137EE-C194-4425-B291-4D9B7E8D1141}" type="presParOf" srcId="{EEC90C93-E3EB-4934-A35F-BEB032D82F0B}" destId="{BD0FDD14-93C6-4242-9269-AACADFAEC8C6}" srcOrd="0" destOrd="0" presId="urn:microsoft.com/office/officeart/2005/8/layout/vList2"/>
    <dgm:cxn modelId="{EEEA64B4-95C9-43C3-B424-6C0303D17BE4}" type="presParOf" srcId="{EEC90C93-E3EB-4934-A35F-BEB032D82F0B}" destId="{AE1D59A5-31FB-4526-B47A-C2C9C6D65FFD}" srcOrd="1" destOrd="0" presId="urn:microsoft.com/office/officeart/2005/8/layout/vList2"/>
    <dgm:cxn modelId="{14D1AC25-AA22-4DBE-AFB2-BCB6F0E4F799}" type="presParOf" srcId="{EEC90C93-E3EB-4934-A35F-BEB032D82F0B}" destId="{E1F0CE0E-1E09-484A-958D-D867A0A0BB12}" srcOrd="2" destOrd="0" presId="urn:microsoft.com/office/officeart/2005/8/layout/vList2"/>
    <dgm:cxn modelId="{7FD1C93D-4D84-482D-B437-2D860F637902}" type="presParOf" srcId="{EEC90C93-E3EB-4934-A35F-BEB032D82F0B}" destId="{79B3BF49-98F2-43E1-9BB4-972BB98EDDBF}" srcOrd="3" destOrd="0" presId="urn:microsoft.com/office/officeart/2005/8/layout/vList2"/>
    <dgm:cxn modelId="{9DBB580B-9F37-465E-9BAE-D748B36663F5}" type="presParOf" srcId="{EEC90C93-E3EB-4934-A35F-BEB032D82F0B}" destId="{4EAF7671-0499-49D5-A990-5F8CC12B12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ED38D-B4BF-4A6B-B5A4-C0241A21A3F3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1044E61F-DF8B-4503-BAFC-9E28499FCD32}">
      <dgm:prSet/>
      <dgm:spPr/>
      <dgm:t>
        <a:bodyPr/>
        <a:lstStyle/>
        <a:p>
          <a:pPr algn="ctr" rtl="0"/>
          <a:r>
            <a:rPr lang="nl-NL" dirty="0" smtClean="0"/>
            <a:t>Motivatie</a:t>
          </a:r>
          <a:endParaRPr lang="nl-NL" dirty="0"/>
        </a:p>
      </dgm:t>
    </dgm:pt>
    <dgm:pt modelId="{716CBBFB-F935-43BC-963C-2102ED492267}" type="parTrans" cxnId="{9EA1750F-92DE-4063-8879-D6E563663B0A}">
      <dgm:prSet/>
      <dgm:spPr/>
      <dgm:t>
        <a:bodyPr/>
        <a:lstStyle/>
        <a:p>
          <a:endParaRPr lang="nl-NL"/>
        </a:p>
      </dgm:t>
    </dgm:pt>
    <dgm:pt modelId="{45CA7CBD-31D9-41AB-BAA0-33E47FD70B4C}" type="sibTrans" cxnId="{9EA1750F-92DE-4063-8879-D6E563663B0A}">
      <dgm:prSet/>
      <dgm:spPr/>
      <dgm:t>
        <a:bodyPr/>
        <a:lstStyle/>
        <a:p>
          <a:endParaRPr lang="nl-NL"/>
        </a:p>
      </dgm:t>
    </dgm:pt>
    <dgm:pt modelId="{FC6B256D-9FBC-4C75-B88D-094DB2A95B53}" type="pres">
      <dgm:prSet presAssocID="{F62ED38D-B4BF-4A6B-B5A4-C0241A21A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32EFB1-3112-4934-872B-F6A550D80591}" type="pres">
      <dgm:prSet presAssocID="{1044E61F-DF8B-4503-BAFC-9E28499FCD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2E66969-6985-4CF3-B37C-77603023CFCE}" type="presOf" srcId="{F62ED38D-B4BF-4A6B-B5A4-C0241A21A3F3}" destId="{FC6B256D-9FBC-4C75-B88D-094DB2A95B53}" srcOrd="0" destOrd="0" presId="urn:microsoft.com/office/officeart/2005/8/layout/vList2"/>
    <dgm:cxn modelId="{F8F16397-9D00-4FD3-8CEC-794001E71F20}" type="presOf" srcId="{1044E61F-DF8B-4503-BAFC-9E28499FCD32}" destId="{DA32EFB1-3112-4934-872B-F6A550D80591}" srcOrd="0" destOrd="0" presId="urn:microsoft.com/office/officeart/2005/8/layout/vList2"/>
    <dgm:cxn modelId="{9EA1750F-92DE-4063-8879-D6E563663B0A}" srcId="{F62ED38D-B4BF-4A6B-B5A4-C0241A21A3F3}" destId="{1044E61F-DF8B-4503-BAFC-9E28499FCD32}" srcOrd="0" destOrd="0" parTransId="{716CBBFB-F935-43BC-963C-2102ED492267}" sibTransId="{45CA7CBD-31D9-41AB-BAA0-33E47FD70B4C}"/>
    <dgm:cxn modelId="{A64CBBEB-23A6-4805-9021-64B78C6A95D5}" type="presParOf" srcId="{FC6B256D-9FBC-4C75-B88D-094DB2A95B53}" destId="{DA32EFB1-3112-4934-872B-F6A550D805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89C27D-440E-465D-A97B-AF86BEA22F63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FB1046AB-075A-4909-868A-1A2E1DE4B6FA}">
      <dgm:prSet/>
      <dgm:spPr/>
      <dgm:t>
        <a:bodyPr/>
        <a:lstStyle/>
        <a:p>
          <a:pPr algn="ctr" rtl="0"/>
          <a:r>
            <a:rPr lang="nl-NL" dirty="0" smtClean="0"/>
            <a:t>Motivatie en uitwendige prikkels bepalen samen het gedrag</a:t>
          </a:r>
          <a:endParaRPr lang="nl-NL" dirty="0"/>
        </a:p>
      </dgm:t>
    </dgm:pt>
    <dgm:pt modelId="{CFEECD52-5FA3-46C5-BECE-B00BAAB290B6}" type="parTrans" cxnId="{828B0527-944D-47AC-88DD-FCEBD58BF6CB}">
      <dgm:prSet/>
      <dgm:spPr/>
      <dgm:t>
        <a:bodyPr/>
        <a:lstStyle/>
        <a:p>
          <a:pPr algn="ctr"/>
          <a:endParaRPr lang="nl-NL"/>
        </a:p>
      </dgm:t>
    </dgm:pt>
    <dgm:pt modelId="{FE7E3ABD-8524-403D-883A-F56115A86641}" type="sibTrans" cxnId="{828B0527-944D-47AC-88DD-FCEBD58BF6CB}">
      <dgm:prSet/>
      <dgm:spPr/>
      <dgm:t>
        <a:bodyPr/>
        <a:lstStyle/>
        <a:p>
          <a:pPr algn="ctr"/>
          <a:endParaRPr lang="nl-NL"/>
        </a:p>
      </dgm:t>
    </dgm:pt>
    <dgm:pt modelId="{D16EE6E1-BFC7-4530-AA4C-BC182550892D}">
      <dgm:prSet/>
      <dgm:spPr/>
      <dgm:t>
        <a:bodyPr/>
        <a:lstStyle/>
        <a:p>
          <a:pPr algn="ctr" rtl="0"/>
          <a:r>
            <a:rPr lang="nl-NL" dirty="0" smtClean="0"/>
            <a:t>Honger + zien van eten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je gaat eten</a:t>
          </a:r>
          <a:endParaRPr lang="nl-NL" dirty="0"/>
        </a:p>
      </dgm:t>
    </dgm:pt>
    <dgm:pt modelId="{15014D69-1D28-4B3F-8466-E8312F82D9A7}" type="parTrans" cxnId="{B94A845C-72DF-4122-B503-EAA9062D0704}">
      <dgm:prSet/>
      <dgm:spPr/>
      <dgm:t>
        <a:bodyPr/>
        <a:lstStyle/>
        <a:p>
          <a:pPr algn="ctr"/>
          <a:endParaRPr lang="nl-NL"/>
        </a:p>
      </dgm:t>
    </dgm:pt>
    <dgm:pt modelId="{EA447208-525E-49DC-846B-4D713FD2D3F4}" type="sibTrans" cxnId="{B94A845C-72DF-4122-B503-EAA9062D0704}">
      <dgm:prSet/>
      <dgm:spPr/>
      <dgm:t>
        <a:bodyPr/>
        <a:lstStyle/>
        <a:p>
          <a:pPr algn="ctr"/>
          <a:endParaRPr lang="nl-NL"/>
        </a:p>
      </dgm:t>
    </dgm:pt>
    <dgm:pt modelId="{DBAB6683-1996-4F45-A51B-05142D79E18E}">
      <dgm:prSet/>
      <dgm:spPr/>
      <dgm:t>
        <a:bodyPr/>
        <a:lstStyle/>
        <a:p>
          <a:pPr algn="ctr" rtl="0"/>
          <a:r>
            <a:rPr lang="nl-NL" dirty="0" smtClean="0"/>
            <a:t>Verzadigd + zien van eten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je gaat niet eten</a:t>
          </a:r>
          <a:endParaRPr lang="nl-NL" dirty="0"/>
        </a:p>
      </dgm:t>
    </dgm:pt>
    <dgm:pt modelId="{07A7E0E6-D60C-471F-80A0-E3FC4058AAA3}" type="parTrans" cxnId="{EE03D713-0D8C-43CF-AF8F-AA6D7E7DC010}">
      <dgm:prSet/>
      <dgm:spPr/>
      <dgm:t>
        <a:bodyPr/>
        <a:lstStyle/>
        <a:p>
          <a:pPr algn="ctr"/>
          <a:endParaRPr lang="nl-NL"/>
        </a:p>
      </dgm:t>
    </dgm:pt>
    <dgm:pt modelId="{0A14C2FC-D7AB-4D0D-B5D0-ECFC013C8743}" type="sibTrans" cxnId="{EE03D713-0D8C-43CF-AF8F-AA6D7E7DC010}">
      <dgm:prSet/>
      <dgm:spPr/>
      <dgm:t>
        <a:bodyPr/>
        <a:lstStyle/>
        <a:p>
          <a:pPr algn="ctr"/>
          <a:endParaRPr lang="nl-NL"/>
        </a:p>
      </dgm:t>
    </dgm:pt>
    <dgm:pt modelId="{3D39D4C2-E209-43BE-ABD2-AD44D9C812B8}" type="pres">
      <dgm:prSet presAssocID="{C189C27D-440E-465D-A97B-AF86BEA22F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715E310-7199-4CDE-96DF-6273820823F6}" type="pres">
      <dgm:prSet presAssocID="{FB1046AB-075A-4909-868A-1A2E1DE4B6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DF7918-A2BF-47B6-87E9-C0BA842C74D9}" type="pres">
      <dgm:prSet presAssocID="{FE7E3ABD-8524-403D-883A-F56115A86641}" presName="spacer" presStyleCnt="0"/>
      <dgm:spPr/>
    </dgm:pt>
    <dgm:pt modelId="{612D26C1-AD6B-46E1-803E-8C4F67479743}" type="pres">
      <dgm:prSet presAssocID="{D16EE6E1-BFC7-4530-AA4C-BC18255089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06F539-591D-40B6-87ED-58315C25B080}" type="pres">
      <dgm:prSet presAssocID="{EA447208-525E-49DC-846B-4D713FD2D3F4}" presName="spacer" presStyleCnt="0"/>
      <dgm:spPr/>
    </dgm:pt>
    <dgm:pt modelId="{1F2B8BA9-15E5-4D7D-AE7A-81159E56927C}" type="pres">
      <dgm:prSet presAssocID="{DBAB6683-1996-4F45-A51B-05142D79E1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4AF9007-BE9B-4EC9-8228-CBA9FC84F4F9}" type="presOf" srcId="{FB1046AB-075A-4909-868A-1A2E1DE4B6FA}" destId="{2715E310-7199-4CDE-96DF-6273820823F6}" srcOrd="0" destOrd="0" presId="urn:microsoft.com/office/officeart/2005/8/layout/vList2"/>
    <dgm:cxn modelId="{1F867D74-DA31-4CE2-A3C8-65587CE68C2B}" type="presOf" srcId="{D16EE6E1-BFC7-4530-AA4C-BC182550892D}" destId="{612D26C1-AD6B-46E1-803E-8C4F67479743}" srcOrd="0" destOrd="0" presId="urn:microsoft.com/office/officeart/2005/8/layout/vList2"/>
    <dgm:cxn modelId="{33EB20D4-64EA-498E-B44A-E66BE16FB871}" type="presOf" srcId="{DBAB6683-1996-4F45-A51B-05142D79E18E}" destId="{1F2B8BA9-15E5-4D7D-AE7A-81159E56927C}" srcOrd="0" destOrd="0" presId="urn:microsoft.com/office/officeart/2005/8/layout/vList2"/>
    <dgm:cxn modelId="{B94A845C-72DF-4122-B503-EAA9062D0704}" srcId="{C189C27D-440E-465D-A97B-AF86BEA22F63}" destId="{D16EE6E1-BFC7-4530-AA4C-BC182550892D}" srcOrd="1" destOrd="0" parTransId="{15014D69-1D28-4B3F-8466-E8312F82D9A7}" sibTransId="{EA447208-525E-49DC-846B-4D713FD2D3F4}"/>
    <dgm:cxn modelId="{828B0527-944D-47AC-88DD-FCEBD58BF6CB}" srcId="{C189C27D-440E-465D-A97B-AF86BEA22F63}" destId="{FB1046AB-075A-4909-868A-1A2E1DE4B6FA}" srcOrd="0" destOrd="0" parTransId="{CFEECD52-5FA3-46C5-BECE-B00BAAB290B6}" sibTransId="{FE7E3ABD-8524-403D-883A-F56115A86641}"/>
    <dgm:cxn modelId="{EE03D713-0D8C-43CF-AF8F-AA6D7E7DC010}" srcId="{C189C27D-440E-465D-A97B-AF86BEA22F63}" destId="{DBAB6683-1996-4F45-A51B-05142D79E18E}" srcOrd="2" destOrd="0" parTransId="{07A7E0E6-D60C-471F-80A0-E3FC4058AAA3}" sibTransId="{0A14C2FC-D7AB-4D0D-B5D0-ECFC013C8743}"/>
    <dgm:cxn modelId="{3582F699-21F2-42F4-94BA-7FE1D14A2382}" type="presOf" srcId="{C189C27D-440E-465D-A97B-AF86BEA22F63}" destId="{3D39D4C2-E209-43BE-ABD2-AD44D9C812B8}" srcOrd="0" destOrd="0" presId="urn:microsoft.com/office/officeart/2005/8/layout/vList2"/>
    <dgm:cxn modelId="{B6172B37-4810-4EF7-8F5E-6E0A0E602405}" type="presParOf" srcId="{3D39D4C2-E209-43BE-ABD2-AD44D9C812B8}" destId="{2715E310-7199-4CDE-96DF-6273820823F6}" srcOrd="0" destOrd="0" presId="urn:microsoft.com/office/officeart/2005/8/layout/vList2"/>
    <dgm:cxn modelId="{0299019E-7594-4FF9-886C-8A6AB5BA4DFD}" type="presParOf" srcId="{3D39D4C2-E209-43BE-ABD2-AD44D9C812B8}" destId="{23DF7918-A2BF-47B6-87E9-C0BA842C74D9}" srcOrd="1" destOrd="0" presId="urn:microsoft.com/office/officeart/2005/8/layout/vList2"/>
    <dgm:cxn modelId="{A90B8ABA-6D8B-4C4F-B721-9425D22D74CE}" type="presParOf" srcId="{3D39D4C2-E209-43BE-ABD2-AD44D9C812B8}" destId="{612D26C1-AD6B-46E1-803E-8C4F67479743}" srcOrd="2" destOrd="0" presId="urn:microsoft.com/office/officeart/2005/8/layout/vList2"/>
    <dgm:cxn modelId="{3C2BC609-63A3-4D9A-B35B-C46728BAEAB2}" type="presParOf" srcId="{3D39D4C2-E209-43BE-ABD2-AD44D9C812B8}" destId="{FB06F539-591D-40B6-87ED-58315C25B080}" srcOrd="3" destOrd="0" presId="urn:microsoft.com/office/officeart/2005/8/layout/vList2"/>
    <dgm:cxn modelId="{E017FE9F-BEE1-4D27-9057-63B237CF4728}" type="presParOf" srcId="{3D39D4C2-E209-43BE-ABD2-AD44D9C812B8}" destId="{1F2B8BA9-15E5-4D7D-AE7A-81159E5692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DEFA23-8760-4F9E-B7DA-D3E0A064B5E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9A78218E-1B6D-4807-992F-BACCDF7A595A}">
      <dgm:prSet/>
      <dgm:spPr/>
      <dgm:t>
        <a:bodyPr/>
        <a:lstStyle/>
        <a:p>
          <a:pPr algn="ctr" rtl="0"/>
          <a:r>
            <a:rPr lang="nl-NL" dirty="0" smtClean="0"/>
            <a:t>Sleutelprikkels</a:t>
          </a:r>
          <a:endParaRPr lang="nl-NL" dirty="0"/>
        </a:p>
      </dgm:t>
    </dgm:pt>
    <dgm:pt modelId="{51D4C272-409A-4757-8758-D92F12997369}" type="parTrans" cxnId="{F800BD21-0A4E-452C-A958-40857AC14171}">
      <dgm:prSet/>
      <dgm:spPr/>
      <dgm:t>
        <a:bodyPr/>
        <a:lstStyle/>
        <a:p>
          <a:endParaRPr lang="nl-NL"/>
        </a:p>
      </dgm:t>
    </dgm:pt>
    <dgm:pt modelId="{765DA4D3-2E09-49DE-B530-D600F3AC04A8}" type="sibTrans" cxnId="{F800BD21-0A4E-452C-A958-40857AC14171}">
      <dgm:prSet/>
      <dgm:spPr/>
      <dgm:t>
        <a:bodyPr/>
        <a:lstStyle/>
        <a:p>
          <a:endParaRPr lang="nl-NL"/>
        </a:p>
      </dgm:t>
    </dgm:pt>
    <dgm:pt modelId="{8D27A4B8-333B-4ADA-AF07-06F578D8CFF9}" type="pres">
      <dgm:prSet presAssocID="{68DEFA23-8760-4F9E-B7DA-D3E0A064B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D23108A-513D-4426-8BCB-D8A0A4F3F764}" type="pres">
      <dgm:prSet presAssocID="{9A78218E-1B6D-4807-992F-BACCDF7A59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15F32D4-CB41-4CDF-B895-EF076EAD82B9}" type="presOf" srcId="{68DEFA23-8760-4F9E-B7DA-D3E0A064B5E6}" destId="{8D27A4B8-333B-4ADA-AF07-06F578D8CFF9}" srcOrd="0" destOrd="0" presId="urn:microsoft.com/office/officeart/2005/8/layout/vList2"/>
    <dgm:cxn modelId="{F800BD21-0A4E-452C-A958-40857AC14171}" srcId="{68DEFA23-8760-4F9E-B7DA-D3E0A064B5E6}" destId="{9A78218E-1B6D-4807-992F-BACCDF7A595A}" srcOrd="0" destOrd="0" parTransId="{51D4C272-409A-4757-8758-D92F12997369}" sibTransId="{765DA4D3-2E09-49DE-B530-D600F3AC04A8}"/>
    <dgm:cxn modelId="{4221C78A-29B4-43B7-964B-6DB0AFE9F988}" type="presOf" srcId="{9A78218E-1B6D-4807-992F-BACCDF7A595A}" destId="{DD23108A-513D-4426-8BCB-D8A0A4F3F764}" srcOrd="0" destOrd="0" presId="urn:microsoft.com/office/officeart/2005/8/layout/vList2"/>
    <dgm:cxn modelId="{E0620F84-25A0-4032-A331-7403EF2A56EE}" type="presParOf" srcId="{8D27A4B8-333B-4ADA-AF07-06F578D8CFF9}" destId="{DD23108A-513D-4426-8BCB-D8A0A4F3F7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DA374F-E9C0-44F2-AAF0-79E842EA38DB}">
      <dsp:nvSpPr>
        <dsp:cNvPr id="0" name=""/>
        <dsp:cNvSpPr/>
      </dsp:nvSpPr>
      <dsp:spPr>
        <a:xfrm>
          <a:off x="0" y="3469"/>
          <a:ext cx="4174232" cy="14630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Diergedrag</a:t>
          </a:r>
          <a:endParaRPr lang="nl-NL" sz="6100" kern="1200" dirty="0"/>
        </a:p>
      </dsp:txBody>
      <dsp:txXfrm>
        <a:off x="0" y="3469"/>
        <a:ext cx="4174232" cy="14630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0220C-26BB-4ECC-8BC7-2E42D7F935F0}">
      <dsp:nvSpPr>
        <dsp:cNvPr id="0" name=""/>
        <dsp:cNvSpPr/>
      </dsp:nvSpPr>
      <dsp:spPr>
        <a:xfrm>
          <a:off x="0" y="23439"/>
          <a:ext cx="4464496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Sleutelprikkel: prikkel voor </a:t>
          </a:r>
          <a:r>
            <a:rPr lang="nl-NL" sz="2000" kern="1200" smtClean="0"/>
            <a:t>specifiek gedrag</a:t>
          </a:r>
          <a:endParaRPr lang="nl-NL" sz="2000" kern="1200" dirty="0"/>
        </a:p>
      </dsp:txBody>
      <dsp:txXfrm>
        <a:off x="0" y="23439"/>
        <a:ext cx="4464496" cy="795600"/>
      </dsp:txXfrm>
    </dsp:sp>
    <dsp:sp modelId="{44FA5246-70BA-46B2-9789-0338E385D485}">
      <dsp:nvSpPr>
        <dsp:cNvPr id="0" name=""/>
        <dsp:cNvSpPr/>
      </dsp:nvSpPr>
      <dsp:spPr>
        <a:xfrm>
          <a:off x="0" y="876639"/>
          <a:ext cx="4464496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Rode buik: sleutelprikkel voor agressief gedrag</a:t>
          </a:r>
          <a:endParaRPr lang="nl-NL" sz="2000" kern="1200" dirty="0"/>
        </a:p>
      </dsp:txBody>
      <dsp:txXfrm>
        <a:off x="0" y="876639"/>
        <a:ext cx="4464496" cy="795600"/>
      </dsp:txXfrm>
    </dsp:sp>
    <dsp:sp modelId="{0E5C1113-EA10-43DA-99F3-7693A11BA6A3}">
      <dsp:nvSpPr>
        <dsp:cNvPr id="0" name=""/>
        <dsp:cNvSpPr/>
      </dsp:nvSpPr>
      <dsp:spPr>
        <a:xfrm>
          <a:off x="0" y="1729839"/>
          <a:ext cx="4464496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Opgezette zilveren buik: sleutelprikkel voor paargedrag</a:t>
          </a:r>
          <a:endParaRPr lang="nl-NL" sz="2000" kern="1200" dirty="0"/>
        </a:p>
      </dsp:txBody>
      <dsp:txXfrm>
        <a:off x="0" y="1729839"/>
        <a:ext cx="4464496" cy="7956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C6EB6-3A73-4F5F-872E-6BDEFE9F201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Sleutelprikkels bij mensen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E67EC2-55BB-4692-8BD0-86B69ED3CADC}">
      <dsp:nvSpPr>
        <dsp:cNvPr id="0" name=""/>
        <dsp:cNvSpPr/>
      </dsp:nvSpPr>
      <dsp:spPr>
        <a:xfrm>
          <a:off x="0" y="82101"/>
          <a:ext cx="5194920" cy="1034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Baby’s roepen vertroetelend gedrag op</a:t>
          </a:r>
          <a:endParaRPr lang="nl-NL" sz="2600" kern="1200" dirty="0"/>
        </a:p>
      </dsp:txBody>
      <dsp:txXfrm>
        <a:off x="0" y="82101"/>
        <a:ext cx="5194920" cy="1034280"/>
      </dsp:txXfrm>
    </dsp:sp>
    <dsp:sp modelId="{F924157A-AE70-4C78-9764-E546038CDAB8}">
      <dsp:nvSpPr>
        <dsp:cNvPr id="0" name=""/>
        <dsp:cNvSpPr/>
      </dsp:nvSpPr>
      <dsp:spPr>
        <a:xfrm>
          <a:off x="0" y="1191261"/>
          <a:ext cx="5194920" cy="1034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Sleutelprikkels: rond gezicht, bolle wangen, mollige lichaamsvormen</a:t>
          </a:r>
          <a:endParaRPr lang="nl-NL" sz="2600" kern="1200" dirty="0"/>
        </a:p>
      </dsp:txBody>
      <dsp:txXfrm>
        <a:off x="0" y="1191261"/>
        <a:ext cx="5194920" cy="1034280"/>
      </dsp:txXfrm>
    </dsp:sp>
    <dsp:sp modelId="{27E2E7B4-E74E-434D-B1EE-0C4598AED70A}">
      <dsp:nvSpPr>
        <dsp:cNvPr id="0" name=""/>
        <dsp:cNvSpPr/>
      </dsp:nvSpPr>
      <dsp:spPr>
        <a:xfrm>
          <a:off x="0" y="2300421"/>
          <a:ext cx="5194920" cy="1034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Overdreven in speelgoed: </a:t>
          </a:r>
          <a:r>
            <a:rPr lang="nl-NL" sz="2600" kern="1200" dirty="0" err="1" smtClean="0"/>
            <a:t>supranormale</a:t>
          </a:r>
          <a:r>
            <a:rPr lang="nl-NL" sz="2600" kern="1200" dirty="0" smtClean="0"/>
            <a:t> prikkels</a:t>
          </a:r>
          <a:endParaRPr lang="nl-NL" sz="2600" kern="1200" dirty="0"/>
        </a:p>
      </dsp:txBody>
      <dsp:txXfrm>
        <a:off x="0" y="2300421"/>
        <a:ext cx="5194920" cy="1034280"/>
      </dsp:txXfrm>
    </dsp:sp>
    <dsp:sp modelId="{3FFD4F81-B77B-48B5-819C-745FFF5CE41A}">
      <dsp:nvSpPr>
        <dsp:cNvPr id="0" name=""/>
        <dsp:cNvSpPr/>
      </dsp:nvSpPr>
      <dsp:spPr>
        <a:xfrm>
          <a:off x="0" y="3409581"/>
          <a:ext cx="5194920" cy="1034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Andere sleutelprikkels bij mensen: decolletés, sportwagens, enz. </a:t>
          </a:r>
          <a:endParaRPr lang="nl-NL" sz="2600" kern="1200" dirty="0"/>
        </a:p>
      </dsp:txBody>
      <dsp:txXfrm>
        <a:off x="0" y="3409581"/>
        <a:ext cx="5194920" cy="1034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95CFE0-6DE7-4793-9CF2-0E908D8E4C31}">
      <dsp:nvSpPr>
        <dsp:cNvPr id="0" name=""/>
        <dsp:cNvSpPr/>
      </dsp:nvSpPr>
      <dsp:spPr>
        <a:xfrm>
          <a:off x="0" y="15537"/>
          <a:ext cx="64008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§ Wat is gedrag?</a:t>
          </a:r>
          <a:endParaRPr lang="nl-NL" sz="2800" kern="1200" dirty="0"/>
        </a:p>
      </dsp:txBody>
      <dsp:txXfrm>
        <a:off x="0" y="15537"/>
        <a:ext cx="6400800" cy="671580"/>
      </dsp:txXfrm>
    </dsp:sp>
    <dsp:sp modelId="{333E7862-C84A-4F85-9977-35413CF3EB32}">
      <dsp:nvSpPr>
        <dsp:cNvPr id="0" name=""/>
        <dsp:cNvSpPr/>
      </dsp:nvSpPr>
      <dsp:spPr>
        <a:xfrm>
          <a:off x="0" y="767757"/>
          <a:ext cx="64008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§ Prikkels als oorzaak van gedrag</a:t>
          </a:r>
          <a:endParaRPr lang="nl-NL" sz="2800" kern="1200" dirty="0"/>
        </a:p>
      </dsp:txBody>
      <dsp:txXfrm>
        <a:off x="0" y="767757"/>
        <a:ext cx="6400800" cy="671580"/>
      </dsp:txXfrm>
    </dsp:sp>
    <dsp:sp modelId="{2136B29A-F7E6-4DD8-BC3C-D972F53CF573}">
      <dsp:nvSpPr>
        <dsp:cNvPr id="0" name=""/>
        <dsp:cNvSpPr/>
      </dsp:nvSpPr>
      <dsp:spPr>
        <a:xfrm>
          <a:off x="0" y="1519978"/>
          <a:ext cx="64008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§ Hoe bestudeer je gedrag?</a:t>
          </a:r>
          <a:endParaRPr lang="nl-NL" sz="2800" kern="1200" dirty="0"/>
        </a:p>
      </dsp:txBody>
      <dsp:txXfrm>
        <a:off x="0" y="1519978"/>
        <a:ext cx="6400800" cy="6715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B38EC-BAF3-4429-AF21-702F7F21E66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Wat is gedrag?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C2E043-FD6C-4EAC-99B4-93C0175A3C11}">
      <dsp:nvSpPr>
        <dsp:cNvPr id="0" name=""/>
        <dsp:cNvSpPr/>
      </dsp:nvSpPr>
      <dsp:spPr>
        <a:xfrm>
          <a:off x="0" y="55296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Gedrag = alles wat een dier doet</a:t>
          </a:r>
          <a:endParaRPr lang="nl-NL" sz="2600" kern="1200" dirty="0"/>
        </a:p>
      </dsp:txBody>
      <dsp:txXfrm>
        <a:off x="0" y="55296"/>
        <a:ext cx="8229600" cy="623610"/>
      </dsp:txXfrm>
    </dsp:sp>
    <dsp:sp modelId="{28D5F7C0-6058-43D7-81F0-5F3EAE1BE557}">
      <dsp:nvSpPr>
        <dsp:cNvPr id="0" name=""/>
        <dsp:cNvSpPr/>
      </dsp:nvSpPr>
      <dsp:spPr>
        <a:xfrm>
          <a:off x="0" y="753787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1853"/>
                <a:satOff val="-2403"/>
                <a:lumOff val="1321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Gedrag benoem je niet met menselijke emoties</a:t>
          </a:r>
          <a:endParaRPr lang="nl-NL" sz="2600" kern="1200" dirty="0"/>
        </a:p>
      </dsp:txBody>
      <dsp:txXfrm>
        <a:off x="0" y="753787"/>
        <a:ext cx="8229600" cy="623610"/>
      </dsp:txXfrm>
    </dsp:sp>
    <dsp:sp modelId="{35C59942-E4BD-4C9F-9000-F041B7B83313}">
      <dsp:nvSpPr>
        <dsp:cNvPr id="0" name=""/>
        <dsp:cNvSpPr/>
      </dsp:nvSpPr>
      <dsp:spPr>
        <a:xfrm>
          <a:off x="0" y="1452277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3705"/>
                <a:satOff val="-4805"/>
                <a:lumOff val="2642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Gedrag benoem je als concrete benamingen</a:t>
          </a:r>
          <a:endParaRPr lang="nl-NL" sz="2600" kern="1200" dirty="0"/>
        </a:p>
      </dsp:txBody>
      <dsp:txXfrm>
        <a:off x="0" y="1452277"/>
        <a:ext cx="8229600" cy="623610"/>
      </dsp:txXfrm>
    </dsp:sp>
    <dsp:sp modelId="{AE162E17-EDCE-43D3-AC6B-563AED4CC053}">
      <dsp:nvSpPr>
        <dsp:cNvPr id="0" name=""/>
        <dsp:cNvSpPr/>
      </dsp:nvSpPr>
      <dsp:spPr>
        <a:xfrm>
          <a:off x="0" y="2150767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5558"/>
                <a:satOff val="-7208"/>
                <a:lumOff val="3964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Goed of fout:</a:t>
          </a:r>
          <a:endParaRPr lang="nl-NL" sz="2600" kern="1200" dirty="0"/>
        </a:p>
      </dsp:txBody>
      <dsp:txXfrm>
        <a:off x="0" y="2150767"/>
        <a:ext cx="8229600" cy="623610"/>
      </dsp:txXfrm>
    </dsp:sp>
    <dsp:sp modelId="{B1695B72-9319-4E2F-BCA6-7AEC196D871B}">
      <dsp:nvSpPr>
        <dsp:cNvPr id="0" name=""/>
        <dsp:cNvSpPr/>
      </dsp:nvSpPr>
      <dsp:spPr>
        <a:xfrm>
          <a:off x="0" y="2849257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5558"/>
                <a:satOff val="-7208"/>
                <a:lumOff val="3964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Poes snuffelt schattig aan muis</a:t>
          </a:r>
          <a:endParaRPr lang="nl-NL" sz="2600" kern="1200" dirty="0"/>
        </a:p>
      </dsp:txBody>
      <dsp:txXfrm>
        <a:off x="0" y="2849257"/>
        <a:ext cx="8229600" cy="623610"/>
      </dsp:txXfrm>
    </dsp:sp>
    <dsp:sp modelId="{2FAB0F1E-354C-4E6C-850A-C17BFA753238}">
      <dsp:nvSpPr>
        <dsp:cNvPr id="0" name=""/>
        <dsp:cNvSpPr/>
      </dsp:nvSpPr>
      <dsp:spPr>
        <a:xfrm>
          <a:off x="0" y="3547747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3705"/>
                <a:satOff val="-4805"/>
                <a:lumOff val="2642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Muis snuffelt angstig aan poes</a:t>
          </a:r>
          <a:endParaRPr lang="nl-NL" sz="2600" kern="1200" dirty="0"/>
        </a:p>
      </dsp:txBody>
      <dsp:txXfrm>
        <a:off x="0" y="3547747"/>
        <a:ext cx="8229600" cy="623610"/>
      </dsp:txXfrm>
    </dsp:sp>
    <dsp:sp modelId="{650558B9-5EE6-496E-8D9D-EA956302CC5F}">
      <dsp:nvSpPr>
        <dsp:cNvPr id="0" name=""/>
        <dsp:cNvSpPr/>
      </dsp:nvSpPr>
      <dsp:spPr>
        <a:xfrm>
          <a:off x="0" y="4246237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1853"/>
                <a:satOff val="-2403"/>
                <a:lumOff val="1321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Poes kijkt naar muis</a:t>
          </a:r>
          <a:endParaRPr lang="nl-NL" sz="2600" kern="1200" dirty="0"/>
        </a:p>
      </dsp:txBody>
      <dsp:txXfrm>
        <a:off x="0" y="4246237"/>
        <a:ext cx="8229600" cy="6236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62B737-793D-46FB-99C2-15781528429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Prikkels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FDD14-93C6-4242-9269-AACADFAEC8C6}">
      <dsp:nvSpPr>
        <dsp:cNvPr id="0" name=""/>
        <dsp:cNvSpPr/>
      </dsp:nvSpPr>
      <dsp:spPr>
        <a:xfrm>
          <a:off x="0" y="778"/>
          <a:ext cx="8229600" cy="99312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Prikkels: signalen of invloeden die gedrag veroorzaken</a:t>
          </a:r>
          <a:endParaRPr lang="nl-NL" sz="2500" kern="1200" dirty="0"/>
        </a:p>
      </dsp:txBody>
      <dsp:txXfrm>
        <a:off x="0" y="778"/>
        <a:ext cx="8229600" cy="993128"/>
      </dsp:txXfrm>
    </dsp:sp>
    <dsp:sp modelId="{E1F0CE0E-1E09-484A-958D-D867A0A0BB12}">
      <dsp:nvSpPr>
        <dsp:cNvPr id="0" name=""/>
        <dsp:cNvSpPr/>
      </dsp:nvSpPr>
      <dsp:spPr>
        <a:xfrm>
          <a:off x="0" y="1065907"/>
          <a:ext cx="8229600" cy="99312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Inwendige prikkels: honger, dorst, moeheid, enz.</a:t>
          </a:r>
          <a:endParaRPr lang="nl-NL" sz="2500" kern="1200" dirty="0"/>
        </a:p>
      </dsp:txBody>
      <dsp:txXfrm>
        <a:off x="0" y="1065907"/>
        <a:ext cx="8229600" cy="993128"/>
      </dsp:txXfrm>
    </dsp:sp>
    <dsp:sp modelId="{4EAF7671-0499-49D5-A990-5F8CC12B129F}">
      <dsp:nvSpPr>
        <dsp:cNvPr id="0" name=""/>
        <dsp:cNvSpPr/>
      </dsp:nvSpPr>
      <dsp:spPr>
        <a:xfrm>
          <a:off x="0" y="2131036"/>
          <a:ext cx="8229600" cy="99312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Uitwendige prikkels: gevaar, concurrenten, exemplaren van het andere geslacht, enz.</a:t>
          </a:r>
          <a:endParaRPr lang="nl-NL" sz="2500" kern="1200" dirty="0"/>
        </a:p>
      </dsp:txBody>
      <dsp:txXfrm>
        <a:off x="0" y="2131036"/>
        <a:ext cx="8229600" cy="99312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2EFB1-3112-4934-872B-F6A550D8059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Motivatie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5E310-7199-4CDE-96DF-6273820823F6}">
      <dsp:nvSpPr>
        <dsp:cNvPr id="0" name=""/>
        <dsp:cNvSpPr/>
      </dsp:nvSpPr>
      <dsp:spPr>
        <a:xfrm>
          <a:off x="0" y="122982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Motivatie en uitwendige prikkels bepalen samen het gedrag</a:t>
          </a:r>
          <a:endParaRPr lang="nl-NL" sz="2500" kern="1200" dirty="0"/>
        </a:p>
      </dsp:txBody>
      <dsp:txXfrm>
        <a:off x="0" y="122982"/>
        <a:ext cx="8229600" cy="599625"/>
      </dsp:txXfrm>
    </dsp:sp>
    <dsp:sp modelId="{612D26C1-AD6B-46E1-803E-8C4F67479743}">
      <dsp:nvSpPr>
        <dsp:cNvPr id="0" name=""/>
        <dsp:cNvSpPr/>
      </dsp:nvSpPr>
      <dsp:spPr>
        <a:xfrm>
          <a:off x="0" y="794607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Honger + zien van eten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je gaat eten</a:t>
          </a:r>
          <a:endParaRPr lang="nl-NL" sz="2500" kern="1200" dirty="0"/>
        </a:p>
      </dsp:txBody>
      <dsp:txXfrm>
        <a:off x="0" y="794607"/>
        <a:ext cx="8229600" cy="599625"/>
      </dsp:txXfrm>
    </dsp:sp>
    <dsp:sp modelId="{1F2B8BA9-15E5-4D7D-AE7A-81159E56927C}">
      <dsp:nvSpPr>
        <dsp:cNvPr id="0" name=""/>
        <dsp:cNvSpPr/>
      </dsp:nvSpPr>
      <dsp:spPr>
        <a:xfrm>
          <a:off x="0" y="1466232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Verzadigd + zien van eten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je gaat niet eten</a:t>
          </a:r>
          <a:endParaRPr lang="nl-NL" sz="2500" kern="1200" dirty="0"/>
        </a:p>
      </dsp:txBody>
      <dsp:txXfrm>
        <a:off x="0" y="1466232"/>
        <a:ext cx="8229600" cy="5996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23108A-513D-4426-8BCB-D8A0A4F3F76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Sleutelprikkels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E23B4-8A54-4673-A248-75078E121B90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55B6-4155-414C-9DF0-AF1AE9458C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855B6-4155-414C-9DF0-AF1AE9458C80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29FB-C910-4C01-B0C3-104323A0B511}" type="datetimeFigureOut">
              <a:rPr lang="nl-NL" smtClean="0"/>
              <a:pPr/>
              <a:t>20-5-2014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9941-EFF8-46DF-8492-04100FC003F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://www.google.nl/url?sa=i&amp;rct=j&amp;q=&amp;esrc=s&amp;frm=1&amp;source=images&amp;cd=&amp;cad=rja&amp;uact=8&amp;docid=mVVG8M0Lo-CwTM&amp;tbnid=mBHGvK3OByL1QM:&amp;ved=0CAUQjRw&amp;url=http://sprakeloosverhalen.wordpress.com/2011/02/09/anti-katten-column-29-06-2008/&amp;ei=z_t6U8POLcXhOoqbgeAD&amp;bvm=bv.67229260,d.ZWU&amp;psig=AFQjCNGlYnFmOApkhavtwe0dN2qnumpzGA&amp;ust=1400655178133495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hyperlink" Target="http://sprakeloosverhalen.files.wordpress.com/2011/02/stokstaartjes-3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hyperlink" Target="http://www.google.nl/url?sa=i&amp;rct=j&amp;q=&amp;esrc=s&amp;frm=1&amp;source=images&amp;cd=&amp;cad=rja&amp;uact=8&amp;docid=5N7ZJE5B30mt8M&amp;tbnid=5KNpN_WEqA_RHM:&amp;ved=0CAUQjRw&amp;url=http://vorige.nrc.nl/tech/article1880797.ece&amp;ei=Qv56U7-7Fob_PKrQgcgF&amp;bvm=bv.67229260,d.ZWU&amp;psig=AFQjCNGdMnFZwjKbeNtK929muX_KKfs5MA&amp;ust=1400655790254013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hyperlink" Target="http://www.google.nl/url?sa=i&amp;rct=j&amp;q=&amp;esrc=s&amp;frm=1&amp;source=images&amp;cd=&amp;cad=rja&amp;uact=8&amp;docid=AIQ-IkVmfOAGIM&amp;tbnid=dfwHGduc_JNU6M:&amp;ved=0CAUQjRw&amp;url=http://www.dbnl.org/tekst/tinb003inle01_01/tinb003inle01_01_0005.php&amp;ei=ARB7U5LhG4WjPdjsgYAO&amp;psig=AFQjCNE82CbA4iIQ5vZFr3QLlIkv-V_piw&amp;ust=1400660214096900" TargetMode="Externa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hyperlink" Target="http://www.google.nl/url?sa=i&amp;rct=j&amp;q=&amp;esrc=s&amp;frm=1&amp;source=images&amp;cd=&amp;cad=rja&amp;uact=8&amp;docid=0tf64FljbgIeVM&amp;tbnid=FZnBLybiYe2SuM:&amp;ved=0CAUQjRw&amp;url=http%3A%2F%2Fwebbased-gedrag.webklik.nl%2Fpage%2Fgedrag-bij-de-mens&amp;ei=NxJ7U7WREcaHOLfDgegE&amp;psig=AFQjCNHnNKTDQmemZwgvdpQtN2qpwvuLqQ&amp;ust=1400660469845681" TargetMode="Externa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23528" y="1340768"/>
          <a:ext cx="4174232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371600" y="3886200"/>
          <a:ext cx="6400800" cy="2207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314" name="AutoShape 2" descr="data:image/jpeg;base64,/9j/4AAQSkZJRgABAQAAAQABAAD/2wCEAAkGBxQTEhUUExQUFhUVFhgYFRgXFBQUFRQXFhUXFhUUFRcYHCggGB0lHBQUITEhJSkrLi4uGB8zODMsNygtLisBCgoKDg0OGxAQGy8kICQsLywsLCwsLCwsLCwsLCwsLCwsLCwsLDQsLCwsLCwsLCwsLCwsLCwsLCwsLCwsLCwsLP/AABEIAKAA8AMBIgACEQEDEQH/xAAbAAABBQEBAAAAAAAAAAAAAAAEAAEDBQYCB//EAD4QAAIBAwMCBAUCAggEBwAAAAECEQADIQQSMQVBEyJRYQZxgZGxMqEUQhUjM1LB0eHwB2KCkhYkQ1OiwvH/xAAZAQACAwEAAAAAAAAAAAAAAAAAAgEDBAX/xAAlEQACAgICAgICAwEAAAAAAAAAAQIRAyESMQRBEyIyUUJhoSP/2gAMAwEAAhEDEQA/ANNdNRXHxNSXHoVzXTydHPgc2JMzTahoSpbIjJqIxcJPaq31Q67ByWYA8Ci9LZPNcwsZ7VJbvQMCljGn9mNN2tBDW5FR21ip7bY4rtVq/jZTYyuZqWaUUqcRseaVIClQQOTSmmp4oAVKaVMaAHpTSppoAekaaaagB5pA01PQAppTTUqAFTzTU1MA5NcPxTMT96jsjMnn8UrfoZR9iuISRmB3FPbUAkD1qSag05mc96TilInk6ZVa3X1HZ1Emheo3huiKBbVxIHNc+WV8uzfHGnEt+o6uICmfapbLNtiMn2qq0QZcss/OjrGvloimjO3ctCSjWkGeFPNGaVARQbIWNG6a0QK0xW+iibtdhaKBxXUVygrutBnGpUqVAD0qVNQA9KlTUAPSpqegBU1PTCgBUqVPQAopqVI0AKnpjSqUByzRUa7jyfXArsjM09K42yVOkMqxwTxUAO0yxwaINDalljzVEqSslO9D3r47ehrqx+hfWKo2slmlWKj9qJ07XFECD8zWeGZ8to0SxxqkZ3U6gu8DtRXTNKA5LZ9KgKCcD5/ejLLqDiudB3KzdNVEt1WBiutN0/O4jNCC5ERR+m1c811IcJdnPkpLoJFgVMqVGt2alU1oST6KXfsekTTxXSIDywFQ5KPYRi30cinpiPeaVT2Q1Q8U0U9NNQQKlSpUANTg0opRQAppqVPQAqeuaRP++PzQA5FNVenV0e8bFp7dy+Jm0Hh/LzGI9+eM0To9bbuvct27lt7lqRdRW8ybW2tO4Cc4x6VSvIxt1Zc/HyVyonpVx4wpyrRiBNXWVUKovGkwATST3qVT6UJthSRCQx7xSewI9Z9al7/OhdVqY4nHsah0uyVb6BNRZIz2qvu6oq1HX9aD3qtvEckZrn56/izVjTr7AGhkkiask0cZzVLprkGZxV/p7hbvWbAovTNeVyW0R6dImTMVO+rjt9amOljNAahROa0ZLhGkURqbLnT3wRRq6lMZzVCtyV8uKO0ulX9R5FPhySekLkjFdoPNwnAplszzmhB1RZ2ijrYPJrTHhJ1dlEuaX6JFWKRpTSJrQUCmuZp6Q5jvjEgHPETzPpSyko9jRi5OkhwKU13prZYSFYTwrDa5zEhDkicSKiuyOcfmljkjLp2TLHKP5Kjqaaa53U806YjHpGuXaoGvxzUOSXZNNhNUvxJpfGstbJiY9YwQYMdjEVbrcEUPq2EUuRXBqxoOpIyPUde1q813TKLV4gqXCp5VmfICME9z6AVpm1di/pdQGtBb+ptf1rrtILgBVaQPKZrMdR0bXrsLySBJO1ckCSTwK139Bfw2nCkSfGIuNJOAvkA4gEkmfauNGLcuL6Oo51Dkux7DxRe41WtqhICmjEOJmuxjnF6Xo5Uk/YxugfqH1qG5qABhfkeKK2AifSuCQcU9N+xbSM71HqWqC3fBW0Llu6AouAsHtbFLNkgTLduwPfjY2r38Re050raW5pD4i6qR5g4iAhJkZMRWX+KrQNndjcpx8jgiqv4DsOzmVZLY3kfqh3Rdyqs8nHauXmi45K/06eGSeOwy4jwQ6rvVmVtogHYxXco7AxP1oPVN2IInNXlx+9CXLi4DDvV2TFXsohkv0Z+3pCeBVnpW8MeY59KlDRwM0B0bStdvsXnauI7e9c+HqjY9rZb2vFvfpBC88SY+Qp73SXRfE2My+oBIHpPcDHPFVOtsOrWXvai6jWbrMVVz/WW/ELIEiFwABB7E1q+na6xrNVa1pvXbKqhttYFwnzFiAfLwIJJ94qyUm3shRjRWWdKWANNqEYKYaitCzLZQO29wIZ/7xH8x9zih9TqJGBJoi48P7EcG50BdG0vnJc5rQNrgCBNZq7cuT6VNYvLyxgipxZ3jToaeHn2aS7d9Ke3dmqrTa4EYNd6nVC3E961R8xt2+jPLxvRaxPeJBz3E96wWo6Pat29M18u96xsZx4jEXGVi20MMgFtueY4rQf0qT6UD1iwzrgwfaKr8jNHJ16LMOKWPst+iaux1C7Z1mpBt37G5WS2twI3mm3zkRLZ4O72rq3aTT3L1lWlReuFZM7Qx3bc9gSQPaKA+DPh++NSnjsVH6iBGVGZMeuKL6lpit+5v/WXbd8yZrPDI4O0XSipqrH1nV1t7TtL7riW4BAzcbaCSeAKm6JrDqNTdsPZ8MWQCtzxxF6SdqgRALDjOO9U+qYD05nPqDg/Os/1zUEOoLvCwV/SYnjkdpNM88pdsFijHpG5bqjnTC++jeyx1C2WXxJjdI3ww7NtXt6iotTqBGeai1HVLr6a21xwVvFtogY8EgTEYy9V5QczUryJrV2Vzwxe0qCreuIGRQX9KFztXnj7+tEFvUYqLQ9PDX1g7ZYfWq8madVYY8MeXRbabTotlxkkAbuCSe+e3yo3R2y1u9aZ2JdAykmSp/kweIIAJrO2LjWLl61cOVcyeNxwZ/wDkKvOmWWvXrjAkIlsCSBkuZj6bZ+opZT+tl0IfajH9E1zO09/T09q1lhzWb0PTjbv3QOBdeP8AvatLaMVb42TimzLnx3KglGqOxzUC3oJqG7qiMir15iSTEfjXYJ1dt9zbJCpBb3J4WaLOsu2gCrQisHIgeSPLKYxgkH1oa3omu2rzWWDXUhyndtpMhR3xUtrVDZIMkWyYOZwf8qo+Tm3JmhQ4JEvXLEEPb/RcXco7D1A9u/1qiuh8SP8ACtjb0e3R2S/6oHlzIBnB9/01W3dNjitMY/Lj5Xson/zm1RU/FV4eXwAff70V0e6oSf5u9FWdH7YqPaiSR9PeuYs8lK0dB47Wyj+K9TIAXBE/TGAfSaM+FujXksvdugzsVgsjyhmyxHJP4FV+h028Ncddwk+X1M5JHtIrV9K/q7rI0wbYLA5wRBz9aua1ZUmys0zxKMajN+GIHamGkbe4Y5RivzgxP2zSt6YwazrI0qL+Fs7vCc1F/Bh+cU6WmmiNSwCx3qeQcaKK7KsVQxFT29f4w2PyO9Ri0QS3M09izPm4NQptIHCyx0XToMetFXbwhtpO44UxwO5E1L00GCTP++9R6LS79xmTDD12nMc9zUxnu0DhS2Q9E6w9txuJwNpBgzPYg4IPFW98tfssTPiWCpDDJe05OG9dpEiT3NY3zrqHtsIYYIPYgR/lmtj8LszW45Ny1c+ptsP8CascnVFajTKrrOghA0/P/Gs8+lW625lJVYwDEhcxPyq769qJtrbH8zj7RmfuKE6FtKPngsI+XEn35pYPRM0XVm1au2LltC06dnuWZ5Nt/M9o+pAAOO61XaFQxovTEWtQhH/qWydvoUAkfUE/ao103httGIwPXGKlyUZEqLaCLigA1S6y8bRVgY2nd9O1Wi2m3GeKpviAgbgZ/SPxSuXJhx47NP110uquoUKwuKFu44ZRKMPSQG+wq66VbmylsNDXZZiOwEEj6SBWG6n1O03T0KOBue0jDIKDdFwj/pnv3rWaTrFrfaS2wOwEE7WUS0QIPfGaScZcSyLV2QW+nw5H/MZyTUur0ZWCKtXurlo5g0BrdRIqtZmM8Kuyt1AAoY2DBPaidUu4CnW+uyO9NdiuJQ39e2lvLcXEkA+3ufuau+p+H4ttsKLvIGOIYqvsRWV+MGhfnPy7VL0z4pt3rVkX8XbDE4T9a7IgAYyQonmaur2ipP0z1Hqel3oHBJCmAOxEc/equ5ppFFdL6qP4dixwrAgZlQ36Z9u1cXNcCQ3Y1bDyvijwEl4/yS5FfrP0QO9U2lsAXEFziR34zzVyL4bFVvVkgFvQVz8b3RumlVgK9PfS3XtON0MGBBMFHgg/sftWq6Vopd9Ve4K7EX1X+Zj7YH2mqrqupLHSsVJLA22iASFAZCfYebn1q5W7vuKrnbbULAGN7ETkjgD961SlrRmjGmV99Ue47rMOQYPPAFQXoUQBmper2SNRCfzZI7CYJo19MAJPNZWzTFFYAAJNBa1e9H6uwSoxmgRbJB9qZSFaK1BB9aQXuKP0ulJBaKku2CEMIftUsKJbJO2BWf0/VxYvMSLgT9RJyAJgsCO08/tVja1JGZ+eKo79o3S4ZSZD5a5sCkkRPbg8VMNCz2bDrejXUBNTbKl0ALEEEXU9ccsuY9QT7UV8CXFnzEEIt2I/usQZI7YrIf8ADO5Ju6cv5ww2gkDykZ2k9pE+1W/wlpnFq7cJbLMhkYVkJtsN383m3Va7RWqkR6u/4d1HgEFogx+3pXfXNFsc3bAHh3xuj+44EOse+D96A6/ZIHmOADEfkfau+i9RZ9E5Y7tgJM9ipnB9SBURVKwdN0zQ/DekDM15wCURbaCO5kvH7Z9jUOsfe5MHkmrP4UuSq7gBkk/9vB9OT9qAvWWViB7iqpu2WwWiL+JUkCDis98d2x+pe6Z9tprUHphEGs71Gx4l8o/6VSPoVJNTDvRE062ed2/MAmTLcE4lsTHat/8ADtsblQSZDOSe8RJMepNYbp2kYmYgKRM+vpW7+GrAW8JJwhHPIMyPxV+TplWP8kXrawzHpj7YoPWauan1qyeORJPc+9Z7V3CrRBrKkmaW2i30N/cYmjdLbXzA81WaGyQQe3NGXnzK0NsFsz/xxZPhMy8LcUH2leDWX6HbXeHInZ5vYnMTXojgXLF+2Y85EmOMSI96y/Tuj20hWILR5s+pkECfY1ri/qY56kzaaZd2jVs/25Vu0DYCBHcTFTkYWm+H3nTPa52upniZ4P7V3q1OAOay5H9zTjpxsX8Md0xQXxKf6ho5Bz8q1bWFHcVT/EtpBYuMf7sD3JOKrjy5J0WyUeDPPV+LxssqysWTxARHJIUWyDI5/aK0XSuoObg35Y8wd3aDH17V51onUXPMOBj2bt/jW7+Er266oIMbWE/OIP7Cts9dGOO2jV+KWKtzKxI9iYip7Nxg3m4PFGrpBtBGYHFTi0CRjgTmsLjJrSNtpEOoVQsxWb6hr0WVUTPNam6gPJEHsKq7nSAZAj2qcace0LPfTM903WtlZ5IirjX6tyPJBgelG2ukquCufWiVsqGiMRk1a5SfoVRS9mTt3CSPKJ+WJqlt2Rc35e4E3jYvl8S5wXY+ggfc16I2hQSYGAT2HArGfD+lbcxJ/tSEgYCKXDHI9fLjvmmv9ica1ZhdSuzUK1om2QQS3JU9y04I9jWk+BOp3nW5JG0ObhBkC41wksABiR5mmO9ZLWuyllcMHUspk5kEgj3Fb/8A4faYbGUgcKZj13SQftV2R1Eqh+QN8VXgZZBA8OPsT/mKw2j6pdtJcRWO1x5h2nuR6V6zqtDbfx0MYGwMQDBiQ33ryhNG3i+GRncZ7SB3ox1TRE9M9Q+D+qtdbcBHlJVYwV8oIb57iRWvuWVY8Vkf+Hlkbnn9WzYVPoMgj8VrbdyKy5Yyb+qNOKq2TXLY2xAxWL69ZX+IJOJtAY9TuE1sDqxNY74sYHUsFyPBSPnubNLjjNStkzaaow3WLzWUtqqEqwZtxUw0GCV9c960fQLpF0JeUo6gErOYdAymfcH81J8df2ekTaAy71UDuo2Afv8Ak0V1xf8AzqMOP4a2Of7kqa0yk6poojFXZp9P0yCDyI45ofUdCXdNHL1IKimGnauIicfio26oSwHhmPU9qx/e7Rq+oL/RwBxXVzokHFE39QQCVEntUf8ASjgfoM0yjN9EOUEzP9XQ2nuIDk20f8qTWBvm4b152YhkH32nyqfbP716J1+4Xe1dIA2yjn/lYjaT7Az96zXV9JOpvYw6IW9JIj/61ohJpUzPKKezQ/BN1mtEt3A+XeKv7t22ozz2qj6Mmy1AgTB/yH2ohbLMZYEj1qqa5OyyD4qjSHThuSYgz71S/FOjH8Kdv8rJj1Ex/iKvLLjb58evbPpQfWVDaa8F/lQspn/2/NP7VKybGlHR49qekhHksR5QZiIY9j6iZzWj+H7hF8bYMiD6Hae/2rjS6A6q4yOSB4TkQRgjaBPt5jiq3oAdLoBPEg9ogxH5q9yVGdRPWdCTsB9zRQbMxJrjS2D4arMGP3OaI2bAFP3PvWT5XVGqlYFO0ExmRxXV5yMniu9sE8QDkmpLtsHsTRzZKQ3jziRPb/WudhjEf605KAcTPP07T2xmujfUJv7D+VSpIExJE4p4uXoR8Sn6wZ094rM7WHf05rKfD2u8oXMjbHfIIkkcenvW0v6m068yG45B9xHI5HavO+lHbqWBO2Jx6Z7/ALVYm5diSVdEXx70ZV1dy7whO4j1Nxicegq4+DNQCzQIGzb2xn0Aqh+LGv7zvtFFvMPB3MstbtxtbBMCGQ59aL+DLZS9DTgZgwSo4j1yfzVstoqj2Xt26PEvhTLB/OpxkKMp6is31e4hv2zHnIO4j5ABatF6cz6u87LNtrm5c4YDMblmDEChNLYa4yXiDuWRu2kBigUbjAyvmGfakTfomUfYT8I64i8CO52HPJOIHvXoV3T5/P8Av6V5jo0e3eN0xt3MVEYVuWXHuRnuCKvP/E7GEdSpOR4TFSfoc/Y0yi27Qc1HTNbc05JwYmqDrWhPj2DyGDKf+mGH5NdP1yFtn+u8+JUBgoxDEZ3SMgASdp9pit9TuXL62rylQjFpMbcghXDQBtPb/YqWnVE8kV+j6V/Faq5cP9npj4YHq0mPwT9qsNT0ln1CQcIoVhGe7H6EkR9ahsLqUv3rtpQPEI3hWHhswmbg38E96vdI7tbu7ma3cuWwFeV3Kys+2NkevNVt/sla6Fe0xJXMkAAz2AAFD3dOyySYHqaexqCpJLO3mgK+4hoEEh2wB3/FF9P1KvtbctwHAI3Qc85HI/xFQ0khlsiuaN/p2zk++KkXTsInM8Tz9aObTQWAByMdlzOPfETXP6VEkN7k4MTj6VU5odKzOarSlhcUzBx+/P7U2l6d4nUb6NtIQW1PsfDLKdvoTuz7VprelMtLRPIIBA74GKhS0qM7rIdoZiAN7n9IYsefSKs+RNCcKKXT9BvXLYa0kqZ7qCCMZBM1N0xmO62rK5UecKQ2yf0kwTHf7VZa7TG6F8Q3F2yfD3xbM87lWN/rmueleHprJtWbQVYBMHbLevGSfU1LUZLRCuLtg9wncW8WWEwrE7YI4O0cR3/au9RqDsUKyb+G8pCMpGcD2xXVrT3C3MrBLc8jjb79s1Df0zkxbCgkY3AkDjmPxSWiyjN9Dsmy8keYShnBgkFOfWAa50fTJ1LD3Lceuf8AGtLrenNcub2xtCqPLgbTIJAOTk/tRNnRgBpI3FgZiDG0KfpiYqXJCpOxrepuGQVMAHkgkzEEgDGJxRFvVDYWwQO8zLcEZ9KbSW53DOeCDkD1munuJ2I2icbZU/51FxvoamDfxG4wJP6iCexiM47fioyxaBvJgACPJJP4okacqfL2MjHftPqKnsaAEmFMmYkiB7ZpuUekhafYK4hWC7htI3cebEEGcZg5oYQiklV3NEOAoYZ5mMiJkfKjrdsqCGXzEnvuBPEg5EYFSXtLu2kAAjPmAcHIxEioUv2TJFTp78EEE+2ZPpkf51mLOk3anxdoW0TdC5PmW0ZfdOTnb/3CteOnqpUBuBmf/wBz3k0RpdIoWIWMYMHI4gn6fahzRHBswOp0N3X3UYgqAgCSDCWzyT2k449AK2XT+m+HgH1k7YLdgBJ4xxVtatBU2KMe/aea7A3KcjH5FL8uhuHsqtJ0sjUNcBEMoVh3kYg9jiI+Vc9JsKik7WUqgQhRkHk+UYk4+1WOoKbZJwCp43CRmNtBWNau6N59fmT78x7VCcpOwdLQ+i6TtU+KAykQgZcoOdsyczMmpbWkVA0BYYbZ2jAIgg+xqK7rfNBwfzUGm1is7AAsBzHb5032rT0FL2F3tECsMe6lQsAhl4MkgUw02BEYwMZAOY5MifX3o1ERh2J7H0qe1oLcZY55xUKV6bIdLZV2tKoUgGJ8zYMR7H5YqRgu/bjjvlVByPxVpqtAgyGJGMf60MtlAeI/J+frUTpPbCLtaA7zqMCCR7jd/wAoDRxzzSs3MqwBXtHIwMz7VPqbe6R27eo/0qJ1UkdjEE+0VFR6sbfsZrzTtZSSZy0wAP7scetRl5kmIwANuW5kH9qIEwAGmBE8Ej3NdWAoI8gPzNKuF0TUqsHtu4HOT6kw09x6U93UgLGWM4g91g44xJ5qx8G33VfzjnFQ39vAkT3OQR8j6U3xojm2cbVYDMjOCNpljn3oe84X3n0zxggen19al09kgjzKecFc4xz6UObp3bXUhwcSQAwPdCO+KlRkugtI/9k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20650" y="-914400"/>
            <a:ext cx="285750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316" name="Picture 4" descr="http://sprakeloosverhalen.files.wordpress.com/2011/02/stokstaartjes-3.jpg?w=64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040" y="692696"/>
            <a:ext cx="386908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Afbeelding 4"/>
          <p:cNvPicPr/>
          <p:nvPr/>
        </p:nvPicPr>
        <p:blipFill>
          <a:blip r:embed="rId1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3363069" cy="302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386" name="AutoShape 2" descr="data:image/jpeg;base64,/9j/4AAQSkZJRgABAQAAAQABAAD/2wCEAAkGBxQSEhUUEBQVFRUVFRcUFBQVFBUUFBQUFBQXFhQUFBQYHCggGBwlHBQUITEhJSksLi4uFx8zODMsNygtLisBCgoKDg0OGhAQGiwkHBwsLCwsLCwsLCwsLCwsLCwsLCwsLywsLCwsLSwsLCwsNCwsLCwsLCwuLCwsLCwsLSwsLP/AABEIAK0BIwMBEQACEQEDEQH/xAAcAAAABwEBAAAAAAAAAAAAAAAAAQIDBAUHBgj/xABPEAACAQIDAgkHBwkFBwUBAAABAgADEQQSIQUxBhMiQVFhcYGxByMzcnORsiQyNkJiocEUFTRSgpKztNGDwsTw8TVDU2OTouEmRGSjwyX/xAAbAQADAQEBAQEAAAAAAAAAAAAAAQIDBAUGB//EADgRAAIBAwIDBgUDAwIHAAAAAAABAgMRMRIhBEFRE2FxgZHwBSIyobHB0eEjQvEGFDNSYnKCkrL/2gAMAwEAAhEDEQA/ANDmhmHAYljM5FIWplQJkRMUbsBCYRHqK2mMVuaSew/OlGIIAY7i/PcInvqKRP8A9VAKP+43mU2aQRoAmYwwYwG8QeS3qnwMAZ5wvLAEABAAQAKABiABQAEABAAQAEABeABqL7oAOLhnO5GP7J/pFdAOrs6qd1N+8W8YakAobMq8627WUfjFqQ7A/ICN7Ux21F/CGoQX5IBvq0+4lvAQv3AFxNPnq+6mx8TC7AUtCmSFV3JJsLoALnvvC7GkRqqZSQebT3SkIRADR/Iz6TE+pT+JpLKWGajaIkFowLmbGYBFcYiqZnIpBYapeVBikJQXa8chLI8szWS2OTbkZgjEYzsSpm29jD9vEj92qF/CYzNYYNDkgKEBiKw0PYfCAmebzLEgQGXeztn4fi8+LqVUzWycWqkEEXIN9bjstJvvYdhvHUcHpxFar156YPutaPcRH4rDD/e1D2Ux+Ji3AGXD/wDyD+zTH4mG4A8wPqVz2so8FhuAZxdEf+3P7VQ/0i0vqO4n8vp82HTvZz+Mdn1AIbSA3UKHejHxaFgB+dW5qdEdlJYaUFwztmrzFR2U0H4Q0oQhtrVj/vG7rDwENKHcabHVTvqP+8Y9KENNVY72Y95gAi0ABaMAWgAdoAP7OHnafrr4xSwOORW0Rao3rH7yYLAiNGBo3kZPncT7NPjMTKWGanJJBaAFxNjMMCIYiosiRcSFgG5ZEIg9yeiWlcibbhg6yVkbHJsjNhQAxbYYtt7Fgc9XF/xbzGZpTexpAWSMVaABOsAZ5tqbz2nxlgJgBdYwr+SUQSA1yeu2oHdI/uBlLbvlDSbDuezs0iuVofQSWMYrAvAQpazDcT74BYeTF/rKrdoAPvEAJdEUX5sp6Dp7jABb7OXr98QDL4If5AgAw2F6/ugIbaiRHcBBWMAWgAAIAFaAAtACTs301P11+IRSwOORe2has/rHxhHAiFGBovka9LiPZp8ZiZSwzVIiQ7QAthNTMVGAl5lItYIJGWp2wwMsFlcieYSjWTHI3gdmqMwGNgYrsTTb+K9ri/4hMymXTWxpF5BQuAxLQEzzbV+ce0+MsAKklysaQpuQ4EkNnVGkkLEk1Q5zRczbbSM1ZcTlq2RGM0OJggAIAOUqDN80E232G7tkuSjlmtLh6lX6It26Fphkqot3F1+8dkz7eF7Ha/hfEKHaSjZDrMDqJsec4tOwy0BJDDCAhtliAaNx1jojuITGAIAEYAP7P9LT9onxCJ4HHIvbfp6nrnxgsEohRjNE8jXpsR7JfjiY+TNViEFeAFzNTMOAxDTORSwMYinygYDJYl8iOYSb5EclPA6JsZggBi2yPpBifa4r4jMZmlPBo4kjFCAwoCPODJyj6x8TCUjalSct+QoCQdaQcRYBAEGTpBDk9iPUa80SscVWepjcoxF06ZY2GsTkkrs0p0pVJaYrc6XYnB0Mb1SLKpcjqHN2k2HfOKpxLldRPq+B+BQhpnX3b5cvPw5kyhTKsUphdSObQ9AnI3qSbZ7tKn2M5U6SVvD3gLGUs1kXRVtc9u9vvlQkl8xlxFGUrUo7JZGK2yrKSty19BoAVHOf8801p8TZ74PO434EqkG4fWsd/iVLT0E7nx0oOLs+Q08Zm0IMAGyIEjbCACZQgQAf2d6an7RPiETwOORzbg8/U9Y+MFgRBjA0LyOHz9f2S/HEylhmrxEhwAt5sZhxAIMzkWsEHaFU6W5jEMn0DdRNORHMNBrIjkp4HRNUzMMxgYts76Q4n2uJ/rMpmkMGjyBgJgBx3lE4RcRT4mkbVaoNyN9OlqCw6CdQO8wbsjSlT7SVuRk5Ft0yPStp2QUZIRgDCjIGqr80qKMKtR4GhLMB7DYcuwC7zInNRV2dHDcPOvNQhlnZnA0qVhRs2ULmc/We3KtcaC5tbqnl1arnLOx9/wAFwNLh6V4xWpevvmShlWkAL53bM5FwAv1Rbcec37JnJq1jspwabl73y+6y2HcHRNMNUIzaZFPMHYac2pABNuyCdle3+StC1adW+e+yG6dC5CgHMTZtwI6tejfrJW7saSsk5ch/HOGfzd8uiqD+qPmjt6esmE5JvYKUJRjeeef6++hT8Idjmmq1N2cZsv2blc/SLkEbtbXnZw9RxtGXM+Y+NcFTqaq9LMXaXj7sc4RO8+RlEIxkMbIgQNmACc1owCY9EYh7Aelp+0T4hE8DWR3bnp6nrHxgsCIMYGgeR709cf8AJHxiJlLDNXU3A7IiQ4AXM2IAYCGqjWmUi0R6yXQmNIL7j+Aa6iPkJ5HkkxyNjgmqIAYxGMYL6Q4j2uI+CZSNI4NGkDEV6oRWdyAqqWYnmVRcn3CMDDtsY1sRWes+92JAP1U3IvcLTCU7s9vh+G0U0nl5K5l1gmKUXcSwjIkhJEBNbCWlIzlgjEzU4G7gUQY0r7I7fglgxQbjXytlQuBobvayCxOoDEE26DPMq11J+B9x8O+FSo011nbdcuv2uvEnbKwpr1VTdmbVjzLvdjfoAJ7pzKLbSPbnWjTpynb6cd/RebHXqAuzE3AsqXGpCjKlwOYKBeK6buzaMXGKila+fy/uWW1mNNKVGwBphi4OrGrW1Zip/VGVeoqZUvlsun5OThkqk51b/Va3TTHC83d+DI+Fp5KTuwOapelTPRuNRreqQv7RhFaU312/c2qS7SpGCxH5n+i9d/JBbLwWZlUNZ2Yq2gslLLy3JP2bnsBhCPr+nUOIraIuTWyV13vkvX7h7UYOzEgEOOLpKb8mkAFRgN24W7bmOTs79cE0aa7PQ/GXe3u16/bY4PG0TTYqeYz0qU9STPguP4WVCrKD8vAikzY8xoQV6IEDJjJYkxgJjESMB6Wn7RPiETwNZHNtemft/EwWBEKMDv8AyOn5RW9iPjETGsGrUtwiELjAt5oZhxgJYTKRaCrpySOqXHBLyR9nvyT1GTyKJNFryY5Bj025EBmMDF8J9IcR7TEfwzMplxwaMDJGc7w7xJXClRvqutP9k3Z/uUjvmdSWmLZ2cBQ7fiYQ77vwRm74S5A6Z56qWTZ9rU4Jyko9RqpgSlQK+g0J7LTRVLxvzOWXBdnXUZfSVlQb+2dCPGqJXdhoyjneBiqZpFHJWlyGZZzFnsbCFiWtcL4ndObiKmlW6nt/BuCdabqWuo/nkdgKmXDqi5bs2drXvybqoPRvY9886TXqfa0oSUU+aVl06tr7E3A0ytJ6l1ufNAWux4xSWI6LKu/7UmKsm14G85KU4wf/AHPptheb/AvZVIcarX5KA1Wvl1FO5sFJGa5W1uuEEr36BxM5dm423lss8/C9s5G8bUeozVKvKYnMSDzG+tui5Bid3uyqUYUoqFPZIsdsVUzImYutGmquVIs7MAzhSNwDcnsSaSavvhHLwsZaZTtZzbavyS2V/Fb+LFbOdVp1qzlmL2oKOcoQDWa/RYKnUKkFzk/D3+BV4ylUhRiklH5vP+1fl97RHw2Aas4La3dVtra2a2UW1sFBOnMpho1O7NKleNGDS6N/b03e3i0UXDlKb1s9GwpkZaY+zTAQX6za/fOjh3uz574rRmqNN1Pr3v4vf9TkaqETuR8vJDZ0jMWIOvbGRYbvGIIwEPYE+dp+unxCDGsju2PTN2nxMFgRCjA73yP/AKTW9j/+ixMawayIkIO8ALe81Mg7wGCZMtBsL3miJZXYQ2LCSy0TcOJEMhIkCdCMwGAjGcP9Ia/tK38KZTyaRwaJJGcpw/OlAc2Zz3hRb7iZzcX/AMPzPe/04k+M3/5X+UchjH1Wx+avQOkk7t88+ONz7WvdTTjlbkXGYVlYlje6Buy4uB4TWMlsjgrUZ6p1G77FI6TrTPm5wdxl1tLTOecXFkWtvmscHn138wgSjI6bYOEbKuX65t755vESUpW6H2vwbh6lKhGadlLJbmwdrCwuABe+o36zkkfQ0Vpk08FnjCKYpoCpOQMxUWINSzlSb8qwKj3iOT02S93HSvNym7reyv3bX7ru/wCRb0kGGzG/GNUsnJIU01Ultba8pgN8HtAlTm+I0r6Ut+t29vsrhbNbzqBVLFTmy2JzW5Spl5xcARwykOul2cru11a/Tk3cZwlGpXqFVUvUbM3MPtMxJ0HObyIpyfeXUnToQvJ2jG37JCsMwuqu7AAnTLnADbyFuN5AH+kqPRsKie8oxTb77Y8i72DiFpJVdr3INOjYD51UMGdddLJm94miXy+fv7HncbTlVnCEcZl4Rts/GVvuclwivxaCwsjEZuc3Nz3dE0ou0kuhh8YhqoOXNteWxzVVbid6Z8TNFe8swaEXjIYT9MaIYkwELoVMrK36rBvcbxgP7Va9Vj06+8kxRwBEjA7vyQn5VV9j/fWJjWGa0IJCBeFwLXjl6RNDMWGiACteZs0FzWJmyt3VDM5FxLCjuipjkO3m5kCDAxql9Iq3tKv8GZSyawwaJJA5rh/hy2GDrvpVA59Ugo3xA90yqx1QaO74bX7DiYy8vUz81uQTzncb9G+eeo/NY+4db+i583gi8azaE/O39i/6TTSl5HF21Saab+rPgiN+Ua7hut/5mujY4P8Ac2njlYRiXBI0AA07Y4JpGfE1ITkrKyWxVVTcmdccHgVWnNtBILkQZEVdpdTtNl0AoII3LcHt0H3zyKkru5+k8DQjTjoa3237iRhxygCL9IGp01P3TLJ2J6Xb3clYmsXZnIAzNe3Rc7hFJ3bZtTgoQUVyJe1nsVQMSKaAa7s7DPUAHrMR3Sp5S6GHDq6lO1nJt+S2j9lfzI+HxDoqupIY51uCLhMuVhobi4JHZD6VdFaVVvGa2Vtu+916WLXZGFBTkgFnDEcoAqlMHjGbTQNcoNea/RNKaVvH398HNxVVqW+I25Zbxbw+p7dxYU+D9Pig1SsiO4DozA5m0vZKW8AtcBmte3NpBJXtzOSXxCr2umEG0tmlheL623sgsJgqVWoaWdqK/VbEAKxqbmGllW9h07rc8q9k7rA6terSp9pbU+ahvtld7t5Ffwp2RUp0KtI01vSKVHYZTlDkqrZ95DcnTd2RxkrKS93M3WhxMNUZfWmknflZvbF1vv8AkzlzO6OD5GtGzK+udZqjhlkZJlENgMCWE3VAkIxgS9qDzh7BFHAESMDuPJIflVT2J+NImNYZrYMEIOAFfVQlhymmTbKSRZ/lgVLXN5SbFYjYbagXRjeTq3K0qxdYbFq40M3TMWiNitKgMioy6aLCnuhTCYqbXMgzHcLGNJ9Iq3tKv8CZTyaQwaHJGN4miroyOLqylWHSrCxEAMc23gHw9VqNT6uqHmemTyX7eY9YM5Zw0u65n0fC8Y69NRk94+7kCo/R0WkpHRUm72T5WIrGao8+T3EVWjiRVlciOs2TPNmg6I5Q7R4xSwx0V/Uj4o7HC8YEJO5tBcn6utrd88mek/RuGVZR1Pe+LljgVZA73swXLff6QFTr6paRfLXL9TqUL2Ut7v8AG/5sSdm4ZWqoGY5b5mINiAqljbrsLDrijFOSLrzlCnJxW/Lxbt6DGI5RzMxYtqxJJOcm5PX3yW+ZpGNvltZLFsWBiqGR8o6ATz2JFyPvjmrMVKWqN+W/5LfZCURTfM7iq6AItMFTcVBmS9+VmXWaU7W2yzj4p1nONktEXu34Oz7rPY6KhtNKTl6b1OLVVWmXVHOpyrZdGQWuRcmxAuCTNZrUn7/k8qfDTqwUZxWptt2uu977p9MK652Rb7b4R4dgUQM/mwVYMALtqGYGx6bmx3dc5qdGonqvbfrfY4OD+HcRFqUtt91bptZfojleEZpLhaaUSz8chNSo5uSKZsltxsHZxY/qy3KV3fB6/CQq1a1TtElp2SX/AFLf7WfmZNiTYkHeJ6UN1c+U4uLjNp5RAebI82Q2ZRmwGBLEwEGBACZtf0p7BCOAIcYHbeSU/K6nsD8aRMpYZramCJFQAk3pdENIrkTappFLjeImhnL4DHKKliNNRJcQuXlfGouqb+jUQbsNDtDamYjPp1mZTbZpCxfYSuGHJM2o4MqmSRedBkEYWAx1fpFV9ep/LzKeTSGDQryRhMYAU/CLYtPF08j6MNabjejHq5wecRWT2ZUKjpvVExxnsSt9VYg9xtcTFwsz16XERqQ2z0GzAGIMoyYw4lo5ZoKj84do8Y5YJo7VItdV+TvsUpXIlS3zA4A6G5WvXrPGkpL31P1CnOEtvd1syYlZRSAP1mLE772XIg7szwulGzK0t1NSwkl6u7/CBhaxAqNkNyBTzrplva+m43VWHfeKLe7t3BUgm4q+Hez5/wCG0Fh8LeoAASBrUvluALs1tbHkiEY3lb1HUqWhe63x+Fy6kXFYi7OzA5mJa+4Alrm498X1Nthd04qKWyX47xQORhmAawB0bTUAjUc+vcRFh7ml3KO23vvA1Q2APMLdkWplKKux0m53lrjLe2tzuW2pMq92RayxbmXG1MIWqsigEUqYpqpzC607q9RTu9IKnaTNpQu3bl+nP1ODh6qjTU5P63dvbL3S/wDW3kcXtrY7sjV1F1BCuehmBK9uik9004arZWZ5XxvgFObqQe9m2u5c/ujl3E9BM+PmhFpRkIYxkMKMkcofOX1h4iJjWSXtseeft/ExRwIgygOz8lB+WP7BvjSJlLDNbBiJFxgWH5As00mdyNtDAqKbdkWkLnBYBQa9vtSEM0Ohs9MouOaXpQrsruElFVpG2hicEF2K4JP5oC9zJgrFyZfzYzATADHGP/qKp67/AMtMp5NIYNDkjEmNANMfGMTMAxhtVf12+IxNFRk47oXTqg9v+d0xlFo9KlXjNWeRRESLkhlllpnNKI1uMs507M7LBYp61MM1rkWuAF+aAObTmnkV4qFRo/RvhlefEcJGXMt/ygXS+Y5UAs4A5mLqLdJY27RIb38DuitmsNvl5Jeexb16ZpqjlcwbzyspBJp2SmFbszW59Se2a3tvbv8ALBywkqkpQTs18rT67u68bd2wvFYXiqS1gFGahYi2p456gzKRz5R7omlFX7vyTSq9pVdJ3dpf/KWz8/uV1bCioQaStlLKmbKcg5szta1za/vkSipP5TrjVdNNTavZu19/BL7EDE0wzsygWBNraDKDbcSeqQ3duxrGNlHVkkNhciUyzXz5ny7tA2VTfryv3CO1kn1JjU1Sml/bZX8Vd/oTdmBRUUsNaV62YEHk01ZraGxuwQDtMuFr+G/oYcRqdNpf3/LbvbS8cXLDGVUFGg9CoM2V1KsRc5qpLZiTybk8/Rcc8q+ya99TlpRm6tSFWO107rujtbrt08GQtpMq4anTbU1U48kDKAbCkARz6JU16WvJlJJLrk2pQdWtNvEfk8sv8r0Mw2hRyOw69OzmnpUZ6opnw3xHh+wryh37eBDYzY81iYyGFGSKpfOHaPGA1km7b9M3b+JkxwJkGUB2Xkq/TG9g/wASRMpYZrYMRIcQF7OgxIu0z5tuyAGc7NHyj9qZLJpyNMofNHZNUQchw32hYhRImVFEvgY11vCASOpvLJAYAY7U+kT+0f8AlTMp5NI4NDkoY2xgA0x8YxMwPGnzlT13+IxgiPAZNRDkDtuJK36x0zKUeh20a/KQTrJTOicEiPUXWaJnHUjZl/wTcvUFEH57AL6xIHdOPi6d7NeB9L/p7jOz10pPazl6ZOqxKMapV2JBNs2gvl0vbsE4ZK8rM+sptKGqK5Y8dx/GhkZUR2sqU1uW5KGpaowvbQZm+6VLZ2T6ffcik4zi5yit2/F22XjsibhcK2Xi2VqykutMGpkGZF+op5wapI6bnSWoO2nPv+TnqVY6taai1Zva7s3zffps+m25K2E9J+UQEZSrIuY06bEq6VBn3KAz0iDqRc9MUN8be/3sY8YqsFpvdO6e12t01tzulLog9hbOo4ivVFglJ2Y0rrdgQruEG8LoNQdSBodLzN/KnK1xcZxFXh6EHmSS1b7clfq+59cjW0DTvVRwgIpo9IkBVGQMSiDX5xc2B6Be9ppO2GXQ7S0JxvlqXN72V3jFt36ErjVU1GpU0C1ayph2dMtM06jmpZk/VXLv+2BuAlX2fe9vB7mOmUlGM5O8YtzSd3dK2z6u/wBupU1sEA96oulYs1N1HF3NxfKmoAGYck26uaZuKv8ANzO6FZ6LQe8LXT39X5ZXmHtyiRUJFmSmRQXXcKKqtz1Ehie09Mc1vflj0Fwk70kucvmf/k2/tsc5wi2fx1I1kAXi1XNewzZmIsOn/wAGbcPUal3HmfGeDVWjq/vV2vC17M4hhPSPhJIRGQCAg03jtHjAaJ22haq0UcA8kGUI6/yWn5YfYv8AEkTGuZrYMQhYMYF9NjIibV9G3ZEwM82YPP8AfMlko0mmbLfqmyJMx4S1+MrHqmUsmiwdTwIHIlRIZ1UsQDADHq30if2jfypmU8mkMGg3iGNsYgGmjEzBMd6Sp67/ABGMEMQGTqn6OvtD4GTzGREqWicbmsKrjs8DpFxpJwdDtNbB4PEtTdXQlWUgqRvBB3xyipKzJo1pUpqUco7LAbRWuoLnlDevOTmJ1PXc6zyatNwlufoXAcdT4qipR2lzXR/tsXuKcMaoBLqM1yiEKMpIpka2Cka6Qk736e7G1NNaLqz2y991d+awS62K+T06aqxKhkcgaioxNRQL6kgqp0Go0vHfbn088mMKX9eVRtWdmvBfK/VN+e9hv8tzUKiqjgMKKFd6GohuxUC1mIUab9/RFe8WrdPUrsdNeEm1tqd+dnjyV/wN5XNYcVSNJwxzIpNwuRQdDYWsXPTyj2xWerZWZd4Kk+0nqi8N9bvzzb0GsMpOZKdJS7qbC7ZwrNSqU3GbTcLC2pDG8Er7Jb/4aLqNK05zdovutdKSa2373y2ViRWxZpYYUnXluWZi97oAyqmUdtM6dUbbjGzyzKNJVOIdWL2Vlthuzbv6od4xxkzop4irmWkGNwMgc2Ooynigb+6VZ33WHj7/AKEaYfNpb/qRs3bva9VqsV/GHKTnX5xUmzg1QxJYnmsM3hM77Z/k6tK1Wtyvy26fgZxtbJhArgWeo5DHcVRcotz73b3yo30pLqYVpQVSc5uyUbPz/hIzWrvNp66wfmtW2p2wNyjEEBBrv74xrJP24PPN3SY4E8kCUB13kv8A03+xfxWJjXM1wRCDgBf3m5kQ9rHzTdkTC5n+yR5/vmSyVyO92lXyUSeqbciTM66llZ+kn3TE0Z2fAj0c0iQzqbyhBGAGPYn6RN7Rv5SZzLjg0G8kobaADTfjATwYNtD0tT2j/EYwWCPAZOf9GX2h8DJ5j5EERiFIbbomi4zcXsGxiNG09yRgcWabBhrbmO49RkVKanGzOvguMnw1VVI8uXU7rZ+0kq0QabFXUsDTZswsRzLbXcB0TzalN01Y+74LjKfF/Mufqv45lji2bjUUBgAtNeQSTZEALKGtrv6NxkyvqS8DopqPZt9W3v3vDtyHqNrKaNwVd3W7AmoEzMxKHcQmnWdI1haer8/aIll9phpJ7YvZZ736ZHtm1hxpqUrl1UWzE8oGmwZmHOblR/rHGzk2vexHEQfZKnP6W+XLdWS+5FZQjZm5bZrKFOhpWZQ1LnupTTo0k20u73/buNdTnHStlbe/XZ2l433F7XYLlZwGZksoJF7MrZyyjc2Zww7D1Sqm1m+nv8k8PunGOE9/Jq1nzVlZisNTBSrVpqoXisgXNchqlQLcg6C4z2HVJ5OS6WFOVpwpybvqve3JK/5t6lHWxq0LOSCQQwB5+exQ82ljFTi5SViuK4mnQpt1Hb8+Rze3eEDYhaaWASmpVQOcFme56TdjrPQo0NO7yfF/Efin+41RgrJu779kvSywURM6jw2woEgtGIMQBFjt/wBM3d4SY4G8srpQjrfJj+m/2T/3YmNczXREIOAF9NzIg7ZPmm7IngDgtit57vmayVY6Lhji8tIKN5lSdkEVdlHj8JxeFXrEiK2HN7nQ8Ch5qaRJOllCAYAY9ivpE3rn+Umc8lwwd/IKEmCAbO+MTMG2j6Wp7R/jMYLBGgMsHX5MvtD4GTzGV4jEGIAC8B3ADEUmSMNiChDKbEaiRKCkrM6uH4idKSnB7o6XD8LajFzXLEvrmU5bMTe+Uab+i05anDvdpn0nBfHIK0KsFZdF5HS0sfg34oB2JyljmbKFYs2ZCdPqhTfXVvdhoS2adj2IcZru4yjvjray33777dER8KyBatquuVAoF9bsGfn0tl55itkzu16pxtZq7vuttml63DrVEeooIWmpsOQRYBhqST1nu1iy8WXcUv6cG9Wpq+e4La+1aArVAWQoKlTKbcrKLhLkc2UC3XNdEpyexxLi6NCnFVJpSsrro+f3KOpwry0qlKmnpChLH/l57WH7X3TaHCu3zHkcV8epualTW8bpN43t+33OaxeKZzdzedkKcYqyPmuK4yrXlqqO7IxM0OJsK0ZIdoxBQAMQGix4Qembu8BJhgTyytlAdb5Mf04eyqeAiY1zNdEQhVoAXd50GRX7bPmm7IngDg9hem75isl8ix2zU47Eog3D8I5bjjtuTOF1PLRUdUq1kZvdk/gb6KOI2dFLEAwBmPYv6Qt7Q/ykynkuGDQJBQkiACLQEYNtMeeq+0f4zKBYIsBlmf0VfaH8ZDyMrJQg4wCiAOAwoDTFhorFqQoVIrFqoGKp5j98WlFqtJYYDVPT98NKB15vLEl47GbnfIgtHYhyCjJbBAQBGIOAAgABACft03rHu8BJjgHllfKA6zyYn5cvs6nwxMaNfEQg4WAuZ0GRA24fNNJlgEZ5sytlct0XmSLLjg0nG12c82ggt2U9kWPDb5gmrwZcybwQHmhFEbL+WSFADIMZ9IW9f/CTKeTSGDQJBQREAEWjEzBtq+nq+1qfGYwWCJAZYq3ycD7Z/GQ8jK6UIOMAQAEQAgAUBggAIAC0ABaAwQAEBAgIWtFjuU+4wuMcGDqf8N/3G/pC6EKGAq/8N+9SPGLUh2D/ADdW/UYd1oakFg9qVA1ViN17aG40AG+EcCeSJKA6ryaH5enqVPgMTGjYgIhBxgXE3MSt28fMt2fhJlgDMCTyrdMxNTu+BWDyUrneZcBTE8Mtw7pbMydwVHmoRGXkoQIAZDjfpCfX/wAJMpmkMHfyLlBGACf6wEzBdrenre1qfGZQIiQGTKb+ayjfmv8A598h5HyGVw5PR3sI7oLDowDdK++/hDUFg/ze3SO5WP4RawsEcC3Qf3SPGGoLCVwpO6/3DxMNQWHVwa/WJHfTH96Gpj2FcRSG9v8AvX8BFeQ9gwtAb9f7Q/gsfzC2DD0B9UfvVD+EPmEGcRR5kXvVz4mFmO4BjqQ+on/SH4tDSwuK/Oicye6nTH4GGkVwvzxbcG96L4LDSFwzt1vtf9Rh4WhoFcQ22mP1f3nqN/ehpQDZ2s/6tP8Adv4kx6UAn87VPsDspp/SGlAL20gFVgAAL7gLDUAn74RwDW5AlAdR5Nv9oU/Uq/wmiY0bKIkIOAFsJ0GJWcID5lv880mWBozjB08z2+1MTQ07ZFHJTA6prEmRQ8MzoI5Ecyy4LDzQhEbLuUAUBGRY76Qn1/8ACTKZpDB38zKCjAAEEIwTa/p63tanxmUNEOAFhRBFEuN4YC9tdej3SHkCN+W1P1zHZAJOLqfrt+8Y7IBJrOfrMe8wsgElSeY/fAAsh6D7oAFk6oDsw8sAsFlhcLB5YCBaABRgCIARgHAAQAEACgBY7dW1U36vhEmGBvLK+UI6bybn/wDoUetav8F4mVHmbOIkSKEoC0E2MSr4RehMUsAjiODiXra9MxWTVmlU1sBNlgyOW4Z83bEwRa8GPRCESi5lEggBkO0fpB+2P5WZTLhg0ECQWFEAUYMwPbP6RW9rU+NpQkQ4DLXDj5MfXkPIyrI3yhBZ4wBnPTAArwAMVD0n3wAWuIYc9+2S4plqpJcyXSqZheZtWOulPWsAMEEkgisoyY2TAgQVBlENDbLGiArRgFAAQAEACMALXhEPPHsHwrJhgJfUyrlAdJ5Ov9o0P7X+C8THE2qIQYlAf//Z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20650" y="-1219200"/>
            <a:ext cx="42672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388" name="Picture 4" descr="Ronald van Katwijk maakte multi-agent software voor stoplichten.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3608" y="4941168"/>
            <a:ext cx="2899738" cy="1728192"/>
          </a:xfrm>
          <a:prstGeom prst="rect">
            <a:avLst/>
          </a:prstGeom>
          <a:noFill/>
        </p:spPr>
      </p:pic>
      <p:pic>
        <p:nvPicPr>
          <p:cNvPr id="16390" name="Picture 6" descr="http://static.artis.nl/media/cache/2c/c9/2cc9e01d2e2b919982e2b970afff2a1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4941168"/>
            <a:ext cx="306261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21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4" name="Picture 2" descr="http://www.spineusart.be/westsiberischelaika/wp-content/uploads/Ppup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3933056"/>
            <a:ext cx="4184154" cy="2802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67544" y="1600201"/>
          <a:ext cx="4464496" cy="254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Afbeelding 4" descr="stekelbaars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6957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xQSEhQUEhQUFBUVFBUVFxUVFRQUFBQVFRcWGBUUFBQYHSggGRwlHBQVITEhJikrLi4uFx8zODMsNygtLisBCgoKDg0OGhAQGiwkHCQsLCwsLCwsLCwsLCwsLCwsLCwsLCwsLCwsLCwsLCwsLCwsLCwsLCwsLCwsLCwsLCwsLP/AABEIAJIBWgMBIgACEQEDEQH/xAAbAAACAgMBAAAAAAAAAAAAAAAABgEEAwUHAv/EAEsQAAIBAwIDAwgGBgkCBAcAAAECAwAEEQUSBiExE0FRBxQiMmFxcrEjQoGRobIVFhczUsEkRGJzgoOSwtFDojRFhLM1U1Rjk5Tw/8QAFwEBAQEBAAAAAAAAAAAAAAAAAAECA//EABkRAQEBAQEBAAAAAAAAAAAAAAARASFBAv/aAAwDAQACEQMRAD8A7fmpqKmuWKKKKinQVNFFBFGcVhvbpYo3kf1UUs2OZwoycDvPKlriKykuxDb3MMaRTOwZg5eRMRu3Zr6ICswVhvBOACBzIIZgaIZldQyMGU8wwOQR4gjrXuquk2fYwRRZ3dnGke7G3IRQoOO7pVugKg1NRmgKKKmgKipooIoqaKAqKmirBGKKmikBUUGpqQFFFFWAoooqCKKmigKipqKCaipqKaFDUpY2uLgXk8luE2ebbZ3hBjMalpVCkCR+03gqd2Ai8vS9Jh0KSRreJpv3hQbsjaSe5iv1SRgkd2cVpeJtPunltykilBdKwAg3GECOT02bf6QzgdB1FMFjG6piVxI+TlgnZg8+Q25PQY76aLFFFFQFFFFAUUUUBRQKnNUFFFFUFFYVuULmMOpkVQzIGG9VbIVivUA4OD7DWagKKKKoxzwq6srgMrKVYHoQRgg/fVK20kK6u0kspTOwSMCEyMEjABLYyNzZOCefM1saKgKKKKoKKK8LMpJUMCR1GRke8UHuiiioIoqaKgKipooCiiirgiporyzgdSB9tIPVFYWuk/jX/UKrzazbp688K/FKg+ZoL1FaF+NdOXrf2f2XER/ANVWbyiaYvW9g/wAL7vy5pA0UUo/tL03uuN3wxSn/AG1hPlPsee3zh/htZzn3HbVDpRSV+0mA+pbag/w2c3/FY18orMSE0rVT7Ta7QftZhSB5NeQ3MjB6dccvsNJR41vG/d6Pen+8aKIY95JryvFWqknGikDxa+hH4BDSB4FQKTINb1hmGdNgQEjO68BIHeeSUva9ozR6jPbRxyMmpxxsrh3227Rybrpwc+jyIYdPSKjvqQdWqK41e2si3d1E9wLZ4ZIBZGTzmSQwoF2LaorhZckFWHpEknNXtP0KC5vNT33E6dlJFLGIJZYwpSJDPLGpYg5kLKeuMYqxHWKp6vqC28Mkzq7LGpdgg3NtHXA7+Vch4dvJl527+cTeY3OxknmZ2lAUq93ZS5MchxyIOCTjnyrcac9uLWeSK8aTdpm2aBneUrPg5lmLMSkrF9mwgE478cpB0mzvBLEkqg7XjWRRj0sMu4DHjg1Rt9cDi3PYXA84LAboiDFtBIM/8Gccs+Irn/C/m9vc2kYuGKTaU5nEk7srSL2ZUHLYRgvbYAwQFPhXnh/aY9FkZ3LM9xFKxklH0a29y+2QFsZHI5PPlQdYorjfDlxHEulTC8kZ5LueJxJdOyCHbMFiZGbGA3ZcyM5Yd5FWOG5HedZJrmOO486nFzE0s5neFmkHZNBnakaptYOBgBc560g63U1w3QbyCAafcLene2ozxSCS7Zo0tA0+FZGfAXHZHce91OeYruKnPOpuRXqkXjfWL+G4SO0e3+mVFhieMu7OGPbyyMGHZxJHg7sHny76eq0OrcHWlzMZ5UkMrR9iWSe4izFnOzEbgYz1HfWhpIdSlW7u9otppE02GZJVRY+1Y9phWl3HMZZSw7gG+2sfD2o6jcPGRJmHsFmd5bQwgysD9BGSRlOYO8A4x1Oa2mpcFw9nObVRHPLa+aq0jzSRCMKFRGhZihUAfw95PPJzrdA4LeOVWYdhF2EkUsKXl3ci4MgVcky47ILhsbefpd2KqKdhxJfFLmRriz2RQOI3dDHHLcpjtWjO8loIyQu7HpHwqxpXFN2yaiuBJJbQxSwtJH5sXMsTNh0c8gCvInbkH7a3cfAdiqlRC23smgAM1wwSJiGKxhnOzmqnK4PIVU1PgGApcNbgrcTwNEZJpJplbcNuZFdiCdvo5xkDpQavh2/1KaQN2ztbpAJmae0Fu0szA/0dSduEHoneAfDJrBw7q2pXLW7iZhE0fbXLNZhEQqR9BbuSBIrjd6YLYwDnmKu6PwVLE7OhS2BtpIjGLm5vY5JHACu6zgAKuDyA57u7ofPC/BEttLbP6MAhUiTs7y7uBP6BUKY5VCIuTu5DuxQYND4h1G6SKZFIhuY5iWMUYS09FjCyEvum5gKwI55yNvSq/C/El+0ultcTRyJfpPmJYQmwRRtIsiuDkk4AIPLwFOMPCFohYrEQG3+iJZuzQyAhzFHv2xkhjzQA8z4mq0fANgrQMsThrflCRcXI7ME5IX6Toe8d45dKBC424+vJLz9H20E9uN2HfMaXMyA8zbbztGRzBBJ91bPhp5rHeLXRLrdIcvLNcwmWQ+LuxJ+wcqftc0G3vE7O5iSVe7cMMp8UcYZT7QRWs0XhqW2kwt3LLalCvm84ErKT02T8mA68jnrTBSXX9UYZXS419kl6n+1DR+kNZPSysl+K6c/KOsp8m+n/AFY5U559C6u1GT4DtMCvH7PLcepcX6fDeTH8xNTgjdrbfV02P3vcPj/tFEVprZ9a509fhgnf5uK9DgYr+71HUE5Y/fK/5loThG6XmurXv+JbZ/nHVGOTRNYb/wA0hT4bFDj/AFOa8RcLamf3msyn4LS2T+Rr3Lw3qn/T1hx8dnat8lFSulayo5ahaufF7Mrn37ZP5UHg8E3Levq9/wD4DCnySvX7PwRiS/1F/HNyy5/0ipCa4v1tLk9/nUZI+wNXo3utL1tbB/huZV/NHU6MY8mlr3zXze+8m/kah/Jdp7euk7/FdXJ/317/AE7qqj09MjPwXaEfioqBxbfD1tHucf2Z7dvwyKdHqLyXaUoAFmhwPrNKx+3Lc6ux8A6YvIWNt9sSsfvNUhxxIPX0vUgf7MUL/j2or2vlAhxlrXUUP8LWU+fflQRj7aDbw8LWSHKWlspxjlDGOXh0q7HpsK+rFEPcij+VK58p2ng4dp4/7y2uFx7yUwKzQ+UrS2/rkQ+LcvzFUNCwKOiqPsFewK0FvxvpznC3tsf81B8zV+LXrVvVubc+6aM5/GorY0VjjuEb1WU+5gflWSiCiiljiHWru0lMnm3nNntGewybqJhncxjblIvToQRzpgZ6jFavh/iK2vo+0tpVkA5MBydD4Oh5qffWbUdZggaJJpAjTP2cYOfTfkNoPjzFFXSg5HAyOh7xU4qc1T1XVIrZO0nkWNMhdzchluQBPtNQWhGAc4GT345/fUCJRnAAzzOABk+3xqQ4zjIzjOO/Hjjwr0aDx2a+A+4VpIuGEF15y0sz4d5EidgY4pHj7J2TlkDZkbc4GScZre1NBiNun8K/6RUmJc52jOMZwM48M1kooK5s4yMbEI+FcfKs4X2UCpqAoqaitoKKKKgKK1vE0SvaXKuNymCXI58xsPhSPofF5gtLC3jVXl/Rsdy3aGTBUKqqgKKx3Mc8zyGO/pVHSqBSQeKEFzHPLG8UZ0yS6JeSVWjVHjDxvbepuBcYbr1FUHumOpWFzLCIRLDcSFlmaTcggBCSpgDcAAeWR1oOjUUkaRx084jZYRtnilki2mQmPs1Lqty2zam5R1BPPlz6144e44nnlsFltkjjv4ZZI2SYuymJd53qUGARjGCetA9UZrkms+VntrhrayzEqFhJcvBLO3onH0MEYJyT3vgeys/D+u2VtIZ2XU7u5ddpuJbWdm29SsSbQsa57gPfQdUopPHHgJ9Cw1FuWf8Aw4X8zVDcZ3GfR0m/PtPYr83qYHGikyTinUSPo9HmJ/t3Fsg/NUjW9XPTS4l+O9j+70VNUOVFJ73utH1bWwTl0e5mbB9u2MVjj/TzesdKj9y3Uh/FhUgdKKTf0frJ63tknw2rt+aSpGhaq3r6mg/u7SMfNjVDjRSb+qd8fW1e59ywW6j8pqTwTM3r6rqJ+FoE5e4R0DjRSX+zxT62oaq3/q9v5EFH7MrMj6R7yX+8u5z8mFA5k+NVLq5gHKV4fc7J8jSvH5KtKBz5qD8Ukrfbzbr7atp5OdLH9Sg+1SfmaDLeS6X/ANQ2P29hWiuk4d+v+jc9f+ln8KY7fgrT09Wyth/lIfmKuR8O2i9LW3Huhj/4oOdXcXC/1jZ/4Gf/AGGtUZuGIuUc80ff9FJf4/DOK7HHp0K+rFGPcij5CrCqB0AFBxlbnSf+le6ye/6Nr049uGSrVzdWsMCzvq+qWysWVY5sds2O8RGLcV/tdPbXXa1smgWzT+ctBG0+AokZQWAHQAmg4XDw1fXlyLrTTeBiOd3diK13e1VjyXB78g5p68oi3UVjYLNOjS+e2wlnChArb8q6KRjkcdR3V0yq1/p8U4UTRpIFYMA6hgGGcHB95oOeT61NDJd2vnkjhJrJIZCkclyz3G8y2qEAJvITIJA2hsnlWC81KSXStRWeVmaOd4kWQxGVY0kjUBzH6LHJ6iugfq7a9iYPN4exLbjGI1CFu5sAdeXWsf6rWXpjzW3w5UuOyTDFAQpPLngMfvNAuRwFdcuGa4kVVsrd9pMQQAyyr2fNMhMqDyOck8+gqpwpxFdPPaC5kk23CSekFt5LWeQDcvm00XpIAAx2v3DrmnSfQrZ3jd4ImaEARsUGUAxgL4DkPurHp/DlpA4eG3ijZQQpRQu0EAHaByBIABI60G1ooorKiiiozQTRRRVBRRQaqCipqKCpq9gLiCWFmdBLG0bMhAcK4wdpIIBwT3UvwcDpEIOxuLmKSCDzdZlMJd4c5WOUGPawXlg4BGOp5010YqKXX4QiaZZXlncC2e1MTsjo8UmDJvZl3liVU53d3hyqtDwSomtpWurmQWyNHHG/YGMxuuwq4EeWyvLOc8h072uiqhb07hEQoIkurrskV0ij3R4iDqVAB2ZfaGO0PuA5E5IBqtYcCRwvZutzcnzJXSJWMBUpJydXxECcqAucg4HjzptooFjWOBraaTt4t9pc8z5xbEROSTk9oMbZAT13A5yajTLXUwJYZ5oGUxkRXcabZlfoO0tzlW5c8gj3U01FAoto+qj1dRhP95Zrn7dslR5rrS9LjT3+K3nX5SU30UCg82tDpFpr/wCZcJ/I15bV9YXrp1tJ/d3u388dONFQJsfE2pDnJo8oAHPZd2rnPsG4Z7q9jjG4Hr6VfD4RC/5XzTfRVCg3HyL+8s9QTln/AMK7Y/05rwvlKsvrLdp8Vpc/yQ05UEUCkvlL0zIBulQnoJI5ounxoPGrcXHemt0vrX7ZkX8xFb9oFPVVPvANVp9Kgf14Ym+KNG+YoMFvxFaSepcwN8MsZ6e4+yrcd9E3qyRn3Op+RrVPwXpx62Fn9ltCPxC1VPk90zORZQjP8IK/lIoGZWB6EH3VNKLeTew57Y5Uz/BcTp9gw9QfJ/AB9Hc6hH8F7cfzY0DfRSYvAbqcpqmqD4rhZBy9joaJOFL1eaaxcAd3aQ20n3naM0DnRSR+jNSTONXt39ktog+8rL/KsJudTTrf6Uw/tIyfJ6B9rWTcQW6XK2ryhJmXeqOGUOP7DkbWPLoCSKTJ+Kr+PkZ9EfxJumiP3Emov576+gHaabp97EfSRorwEZ5jdFIU9FuvMGg6PRXCk431HR5Vjubcm3ZsJDLdxXNyik9I5E9JlHcGU9wzXQeKuI7hbG3vbXEUbNCZlnhZpEimZV3Y3AAruye4+I7wdKxT3KJjeyruOBuYDcfAZ6mki94ouYwSHhkF1fpZ2biMhUDEiSWT0/pApDgAY3dnnPpYGo4p1BriKe1uhHJNZX+nATJGUDLcSRMropLFH2synDH8aDqdFc+4i4nvknuY4AgeJolgtzbyStdCRR6fbKwWMBi3UcgnPrXm/wCK72OSWCNO3ltI4zLstZmF1JIC2xCjEQDZt9I7sknlgc5B0OoxXPtV4tvUN+8aQCO0hhnAlSQSESR7zC6huTDvb7MU+Wc++NHxjeqtg9RuAOPxqRWUijFTRVBRRRTAUlP5QQrXQktJwtm6rO6tG6ojYKyAA5bkdxAHIDvp1rlem6W9/Nq0ayvFDdTqG3W8mXhjSNWaGRtoBJDrzB7jjxYjd/p1oL7UpJHlmghtbWZIkAfG/tMiJRjJO0cz48zgcrk/GmYL9o4X7eyiEjxOyYIeNnRg6kjGFbI6+j05isF7wVM7XhS6EQuYYYU2RMrRJAfQXeJMsCC6tjaSG5EVi0zgN42vMzRJHeQCKSKG32BCI3jUoxY8gJGY5GSe/HKqK17rtxPZabcZktnlu7AEKybZ0naPflVJ9A7jhSQeXOrcXFSQS6q0xumFq0JKP2RQCRPo1ttv8Q2k7j9YZxzrBJwZetbW0LXkJ82mt5E/o52BLUDs19fcSWXLEn2DHfh4g4fuoY9Tm7QTG9ESlIbdy0W0JFu27mLqI8lgBuPPGKDcw8ZkSzRTWssZt4hNM4eKREjZGdCNrbmJKMuAORA7jmoteNd00UTWsqGWDzncZICsdtyzJJh8ggsvogH1uRODS7pclzCl4kUSyR+aM4ltbKS0ka45IkaiXcJjtycjONgHeK98GaVLGyW+yGS3ltmimkWymtJY1VMRq0kp+kOWYbcAjOeVBvLTj6KRQexkXfbyXMKlod08cXN1UB/QfBVtrY5H2EDJw9xwl1LDH5vPD5xAbiF5ez2yIu3cBtckH0h1HMc/Cq2ncGzRQdgJ4AqwyQxutqokIZSitM27mQp+rtyeZ5cq82HCFzFNYyecwOtpbebbTA6l0baGbPaHDYRe7x8aCpxF5VbWKXze1aOefJBZ5UhtoyDg9pO5we/kuc4xVTROI4BKLi/1mB3GdttbyKlrHkYIbHpTH2t0Pd0rPqPkrgSQz2BjgkPMxzxi5t5DnOCsmWTn3qRjwq7oU5SUW91piQSPu23EESy2jlRnLOBmMnuDDx50ovftH0zuvIj7F3sT7gBzrDL5S9PXo8rfBbzt8krANE1VPUudPfw32bJj3bHrIBrid2mSe43EX+1qCR5SbU+pFeuf7NnOf9v/APZry/lCXls0/VJMnHo2cgx7SWxWQ6jrI/qVm3w3bj80dH6f1NfW0sN/d3cZz7tyigwycdzYyuk6keYHpRxr1OB9YkD291R+tepH1NGlx3F7uBPvGCayji69HraPdD4Zbd/91eTx8VOJNM1RfEi2WQD/AEOT+FADXNXbppkC/Feg/KOpN/rR6WlivxXMjfJK9ftHtR+8ivYvjs7gY+5TQvlQ03vnK/HFMmPfuWgxltcYdNOjOPGZ+fh0Fe1tNbPW405R7IZ2P4sKsx+UXSz0vYPtbHzq5Bxnp7+re2p/zox8zQattJ1hs51G2j+Cz3fmkrEOGNVJ9LWSBjoljbqc+OSTTRb6zbyHCTwufBZY2PPpyBq2sgPQg+4g1KE9uDbtvW1e89u1IE+7C8qxjyesciTVNTcHu842j/tAp3oqhL/Zrbn17i/f4ryb+RqT5MbE+sLh/iurg5/76c6KBOHku0rOTaKx8WklJ+8vWaPyb6WvSyh+0M3zNNdFAupwHpo/qNr9sKH5iqd/w3dykwx3KWNmuFSOzjCzMuOeZDgRc88lHd1purST8V2sd15pLJ2UpAK9oDGkme6ORvRc+4+ygwaDwRZWh3xwhpe+aUmWYnvO98kfZit1qFkk8UkMq7o5EZHXmMqwwRkcxyPWrFAqK1c3D8DW8duUxFEI+zCkq0Zix2bo4OVZcAg5qhc8E20kZjbtvSlWd3E8olklQYRpJActtwuB0G0YHKmOg0RznVuEbl57qRAyvKQYpob2a3VdqKiPNCqnfINoyee4cuVNFzwtHKwkkeVZTEsUrwyPD26r3SBCM8y2D1AYgGt8ajNKFm84HtpPOMvcKtyiJKqzME2R4CKo+qABt5dxI763mlWAgjEYeRwvQytvbAAAG7w5VaqaKKKKKAooooCg0UVYgorWaxr8NsUWUvucMVSOOSV9qY3uVjBIUZGSfEd9ateK4pZ7EQTp2d0krqrQTlplRScxy8lj24JIcZ6dM0DNRSPq/GX9NsYraVWjmnaGRTBJhwobMkM5wrBSu07c9RRxVxmEktVtZlJa+htpQYXZJA7hJFjnI2bl55AJxz8KkDxU1qH4lthN2BkO/eI87JOz7UjIiM23YHx9XOa18HH9g0gi7Yq5kMW14po9sgGdrlkAQ4BI3Yzg0DPRS9HxtZlJHEjbY4+1J7Gb04gQpli9D6VASPSTI55rLo/F9pdS9lBKWcxiVQY5UDxnA3ozqA4yccicGg3lFKmucdQxStb26Pd3Q6ww4wh/+9KfQj+05qrpPnjzLPf3kFuinK2duybfdPM/Nz05LgZoHSiqD65bDrcQD/NT/mqE/GunocNe2wPgZU/5orf0Usv5QtMHW+t/scH5VRl8q2krnN2pxj1Y5m+7anOkQ6VFJo8p1gRlGuJPgtbk/NAKxDym255La6ix7tto/P2jJpCnivLxg9QD7wDSZ+0Bm/d6bqTH2won5nqRxndn1dIvf8TQL82oGh9JgPWGI++ND/KqlxwvZv69rbt74k/4rRDinUWPo6RKPjuLdf8AdXmPW9ZYf/DIE+K9Q49pCpVGwm8n2mN1sbf7Iwv5cVUPkv0vni1C570knQ/YVcV4F7rbdLWwT47iVvypUKuvE8zpSD2LdOfxIqdGQ+Te0H7uS8i+C8uBj72NC8AhP3d/qKe+43/mU0eY60w53dih/s20rD72kqF0TVz62pxD4LNB82NUQeDrsY2aveDn9dYH5falQvDeqKTt1diO4SWlu34gCvX6rX7etq84+CC3UfiDXn9S7o+tq96fhWBf9tB5/RetpnbfWcvh2tqyf+21SV15e/Sn/wD2oz1+0GvLeTwt6+p6m3uuET8qVH7MoDye71Jx4NeOfkKD2b/W15GzsZPalzIg+50rXa419dxGK80eGeMjOEu0LA+KNgFT7QauSeSfTn/eLcSeO+5mOff6VUbXyXnnBLdSeYBnK2cJeJdrEkLJIWZn68+fP2VOBM4e45vbS98zht57iHKjzZ5EnmgGcEJPHywPBuQx1HWuo8d3WxLXckpR7qBG7KcwsrOwVQwUemuScjI6Vu9G0WC0jEdtEkSDuQYz7WPUn2mqHFfDpvRCO3eJYpUm2qiMHeNg0e7cM4BHQdc1Ro77j6SKS9U2haOykjWWVZlxslAKlQwGWAbJXu8a8a7xW1rqEvpdops4DFbmQJ2s0k7IBHyOXIwPDlzx1qxecCPILwG8kAvWR5B2UPIx4A2cuXJVHPwqdW4AW5klkluGZpLZLbPZRfRhCGEkZxlW3ZOfb7BQZNV4tuIZraA2W+W4ikdUSdCUePmyuSANu0j0hnmcY8cicXyZuFa1ZHgtI7rs2lXcVfflGwMKw7NvHoKy/qs/nFrcPdyO9tG0XOOL6UORvLkDqQqjI8M99Rr3CJuJppUuZIO3txbyhURtyKXKlWYZU/SMD/KoK0HE7S3doghnXt7WSZAZIxExCox7RQCeW5QGB+seVeNH497ZYJJLZooZpmtxKZFbEylhzUc+zLIVDdc92OdWbThdoJLac3Dt5pbNDsES/SIdu4nGTuPZx9P4fbWl4H4caW2gE7zokNw8/m8kXZntSzsn0hGWQbwwA7+RPdVGxsvKBHLKkaIpEzSxwHtoy7yRBjiWIZMStsOGOe7IGcVl0XjoTm23Ws0S3UksSOzRMokiDlgcNu2kRthsc/xq1pfDElsBHDcssKtI6RmOMsC+4hHk6vGC2ccjyGWNa6HgqZUs1W7X+hySSIewGWaTeDu9PGAJG6Y7vCgdqKBRmsqKKKmtITeN+Hprq4tmSONo4hJudZpLe6jZ9u0wSp06ZweR76o2HCV2H00yvG4tFu1kO7DkXICrjamGZVHM8txJ6U/1NBzheFb2NNNhRIGSwuNxcykNLHh1BC7PRO1uYz16V5m4TvUgtrWNIJI7fUBd9o0rK8iCZpguzYdrZkIJyRhfby6TUUCDYcGSRSSKY45Y3vPO0kkmm9As4dgbdcKXU52tnvyemDa0bheYwahDcLFGbuaaQPG5lI7Vdo3BkXmoHt691OlFBzqDgqYW5QxRGdbVrdJWuJ3ByAoMYbPZIcbivPnyHjVvRuGbqO9s5nWHs7ewFo22Rt27kdyrsAIyvs9b2c3uooOXa95HoDK1xabS7Fma3uS728hbJPpKQ6nJznJrzomiacZltrvSPNp25LlGmt5CASeznXIHIfWx4deVdSLAdeVTQc11PgmVJn8007R2h5bO1SVZegyXIBXrnoPCvY028j/8k0yTx7OWNf8A3Iq6RUUCHFfXaAZ0ID+7msjj3DIqwnFtwnXSL1fg83f8r06UUCcOPwo+lsdRjOenmxf7fRJoHlItPrx3sftezuAPwU040UCb+1LS8hWuShP/AMyC5jH2lowBVuHyh6YxwL63/wAT7fxbFMjxKeqg+8A1Wn0uBx6cMTfFGjfMUFOHiqyf1bu3bPhNGf51ej1OFvVmiPudD/OtdPwfYP61laH/ANPF89tU38nmmN1sbce5NvyoGVJAehB9xBr1Si/k1009Lfb8Ekq/Jqxfs0swPQe8j+C7uB82NA50UlDyfEHMep6qmO7zrev+l1NA4PvR6msXY+OKCT5rQOtFJf6uaquNmrBv7yzj5+/awqGsNbXpd2L/ABW0i5+56B1oxSKH19fq6ZJz7zOnyo/Smur61jZSf3dyyfnoHqtTa8S2slxJarKBPGRujYMjHPQpuA3j2rmlccWaup9PRGPtS9hb8Mc60nF1yb5V870bUEkTmk9uYzNGevoOD488Gg6zRXCNI8qF5pziO+iuJrYnaks8ZiugB/FklZCOWeeT1zXVb/jCGOC2lRZJfOwOwjQBXkym/nvIC4XmSSKgYqKUP1uSZ7AxNKi3E0sbDs0YdpErboJSTlCCpOVyDjwqloXE5gW8N3LJNs1BrWAbU7SQkDZEoUAfxHJ6AEk0D5RSwONoTGCElaVpzbC3ATthOFL7Cd2weiM7t2Md9UF8pdttkLRXKGN1iKtFgtOzbOxRs7SwOM88Y76aHailSHjyD+kdrFPD5sB2xkQELIxASFShO923KQFzncK9XXHtrFHLJIJk7F40lQx5kj7XHZuVUnKEnGRnny61Q00VqND4jhu3lSMSq8OwuksTxMBICY2ww5ghT91beoCiiim4pQsuOIluLqC8eC3ME6RRkyfvFdQyuQwGBzAJ6ZOM0wS61bpKsLTxCVsYjLrvO7O3lnvwceOOVcr1ayvO21iNNPll8/bs4ZhtCLtQIWkLHKr9YHvIq3LwzcI9zBLBdXCzNbNG8M0UUGYY4lBmcnehV492VB5dBmqjoL8UWYEpNzCBA2yUl1AjckgK5PQ5BH2VhHGVh/8AWWw9JVwZUUhmztBBPLoa0Oo8PXDanhVXzG4EE1ySF5y2xbYnXJ3kREnHRKxaNojSarqEl3Y/RSGDsJZBC6f0fcC2NxYFiVYcui88HlQNcfE1myxst1AVlk7KMiVCJJMgbEOfSPMch4irL6tAJRAZohMekRdRIeWeS5z051ynUNOvIlWFLCZxFrHnnaIIinY9t2iiIbskkYzkADHOt3pukyCZo7mzlnf9JeeRXG9ViCt6ruwOcxpldhByQvdzAMui8Vxys8U7QwTLcSQLF2ys0uzGGUEKeeemO6s2mcWWs9zNbRyqZYWCkZA3NgswQdW24Oa51NpF2IpWNjcGV9YjuxgwE9jGwYEHfyO1SME99by9srtLvUUhtXYXyx9ncb0SKICHY5kbmwYHoADnPUdaBw/WS0xK3nMBEI3SESKezGduWweQyCM+IxXvT+IbWd9kNzBK+wPsSRGYIcEMVBzj0h94rl+maROLeNWsL9pobOW2O+SBI17RAu2EBh2qltp5nkFz1wDm0LSZYbvTW8wuIQlibSaRFjIErgAOxVz6IIZtx/iFA+8R8W2lmQkz75W9SCJTLO/hiNef2nFVtCvdRuZVllhjs7XniKTMl1JnIUvghYe449I88e2uY3fk4uNPnkuG85vIjk9paymO8QHOSyEHtDg9xH2UycN6Bpl7kRXl80q53RSXc0c6eO6IkH7elB1FmA6nFeGuEHVlH+IUnnyX2J9bzl/Y11cEfmqU8lml5y1tv+OWZ/m9A0S6pAvrTRL75EHzNUpuLLFOT3top8DcQg/cWrWL5NtLH9Sh8ee4/M1Zi4E01elja/bCjfiwNBEvHumr1vrb7JUb5E1VbymaUP67F9zn5LW1h4VsUOUs7VT7IIh8lq5HpUC+rDEPdGg/lQLJ8qGmfVuC/wAEUzfJaxftSsPq+ct8NrOf9tOS26Doij3KBWRQO4CgSv2l259S2v35Z9G0l/mKxr5RmY4TStVbwPm20fezU9VNAjfrvdnkmj3p+Nok/EmvB4s1YkBdEbB72vYB9428qe6KBHXWtabpptunx3Yb7PRWhbrXiR/R9PQd+ZZWx7OQp4ooFJDrLdRp6f8A52xWNrDWj/W7FR4rbSE/jJTjRUCY3D2qtnOrIvwWEeR7i0h+VeYuDr4Z3axdHPXEUC/dkHH2U60VQjS+T+dvW1fUsf2ZVT8VFVbbhXU7dpIbS8KwuVbzm6dru5zjBCRkBFGfvrodFAmaf5N7UN2l20t/LnO+6cyKCe5IvVUezFW+M+FTeebPH2O61kLrHPH2kEisu0o6jp3EHngjpTRUZqKR/wBUbkPYlGs41tp5J3jjgMUZMgKbYkXwRj6R5lufsqlccAXEqy9tLbu3n3n0KGJmhLEMHimVidykHqOYPP2V0UVNEcn4s0SWCCBTHZQK16JW7G3ZLaELCyqZXjxJuLE+mMdducddfe3csmndkIoI411CJBPHDN5s6Adq8zlh2ijfgdoOe7v767QRRjuqjlGl6R+kba8swsChZIp0uoVmaGeYHO2Uy+lIRsUEhujCtldcGXL28iRw6dbPI9sWWFHAIgkEpLyBQWyVUBcYAzzJNdFUeFFAqaFpN1HqF1cTLB2dxHEv0byF07DcFG1lw27tGz0xgdaa6KKAoooqKKKKKmAoooq+goooqgoooqAoooqoK17afF5ysvZR9rsI7TYvaYPUb8ZxRRQbCiiigKKKKAoooqKKKKKuokUUUVRFFFFQFFFFNBRRRRU1FFFTUFFFFFQ/SpFFFT0RU0UVfkFFFFVAKKKKeAoooqYoqaKKuI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20650" y="-898525"/>
            <a:ext cx="4476750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illustrati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4365104"/>
            <a:ext cx="447675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5194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www.webklik.nl/user_files/2011_05/268292/photos/baby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1628800"/>
            <a:ext cx="2592288" cy="229406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ASEBAPDw8PDxAPDw0PDQ8NDQ8NDQ8NFBEWFhQRFBQYHCggGBolHhQUITEhJSkrMC8uFx8zODM4NyguLysBCgoKDg0OFhAQFywdHB0sLCwsLDcsLCwsLCwvLCwsLCwsLCssLCw3LCssLDcsLCwsLCw3LCw3LCsrKywrKyssK//AABEIAKAAwAMBIgACEQEDEQH/xAAbAAACAwEBAQAAAAAAAAAAAAADBAECBQAGB//EADQQAAICAQMCAwYEBgMBAAAAAAABAgMRBBIhBTFBUXEGExQiYYEyobHwI0JSkcHRM3KCFf/EABoBAAIDAQEAAAAAAAAAAAAAAAADAQIEBQb/xAAhEQADAAICAwEAAwAAAAAAAAAAAQIDERIhBDFBUSIyUv/aAAwDAQACEQMRAD8Ax5aMj4Q23UiPdIaRoxHpDvhTZ9yjvcoAMX4UHPSPsu74XqbnuUG6dpVK6tY7SUn9uStPSZMrbR7LR0qEIwXaEYxXolj/AAMoiuPCCYOezqEFoEYLRBAwkSSqObGC2WJRTJZMkgs0BsiGyRJACM29GdcjU1ETMvFUPgz7hSY3cJzYkcL2AJB7QEiwA5AZBZMDIkg23WQoDDidtOocQVcDtgw4EbQAXcB/oFX8Vv8Apj+rx/sXcDW9m6sux/WC/UXlf8WNwrdo3IonBYnBjNrYORMWTJFYgSEyVbOkBlIs2VCqReMhZSCRYbIDpl0LqReMydkaBamJkaiJtWrJnamBS0NhmLchKw0tTEzbRDNKFbATCWMEyUQDkAmw02AmWIZ6pxI2h2iNp09nEAuJXaH2kbQAA4mp7N97V/0f6iO0b6K8Wtf1Rf5C8n9WMxPVo0eqdTqoUXbbXVvbjB2SUVKXkm/VHm7fbnSxk4/E05i3FrMuHnDR6rWUKyMoShGcJL54TSlGSw+6Z8rfs/QtTq3GiO2Huaqq484nJtzcU+7xGKXqZolU9GnJk4S6/D6T0brlOpTdc4yfjsllGhjk+c+zvRa1NaimyMdTUpSlCDcFLbLmuWPlkms+mT6OpZafnj7DMuJw+ymDyFlTetE29hOch+9cGTqZ4FUPks7Uu7S9XhCmo65RX+O2uOG4vNkeH5PyYrq5qUZQlnbKLTw3F4fhldj5V1D2afxkdHTepQnCcnZZH/ipgm5b8fiwu3nlEQuT0GR8VvR9Z0/tXpZz2Rtg5YTxuWcPs0bNWoUkmnnPY+U9P9g003HfY/m2b3smsLh4XH1wj1Hs3023TScVbOSj8tlU/nw+PmhPxXnFrj7ofWCktmaPKhvTPZ5A2RyXreVldmW2idM0qvpi6usydRE9Hq6zE1UBNo0RRkWi0mO3RE5xIQxg5MDMNIXmyxVnt2iNoTBzR0jig9pGAjRGAAE0H6dH+Jn6MG0N6CPd/YplepYzFO6RqKw8Mrvda3Uwlx71U3Qy+6TlGf17uHbzPZSMfqvRKr5QsnujOG5RnB7ZbZL5ov8AqT8mZ4vVJ/g/LHKKn9PB9FWr0+pcFFSqVlk3c87dkm5Nd/xctNcn1rSriHGMRimvJpI87pPZ+mElJuVkk0472ml/5XGeD0NdmH++43LkV60J8bFcbdfQ+pfBi6o09RdkzL0Z7NcGRq4vus/iXbueN06ceo27+70uo78Lburz/k9/KrJi9e9n5W206mjarat0ZwnlV30yWJwbXZ4fDw8MnC+NbI8hcoaQg+uOrUr3ssRxGVTb4liUtzSwsLK7eBsaXq0bdRTPdulY7oqWWtyzwu2O0V59kZNvs/qJzxKqpqKjiV2Jp48eHleH75PQdO9nowtjfOW6cFiEYrZVWsYwo+PHHJ0LzRp9+zkY8GVtS51r6b+k8fLPA2sCcXjsX94YeXZ1VLS0Rq8cmFq0aeptMjUzF2zRjRn3iFw5dIRtYocBsFpMPYxWx8liGfQ8ENF8ENHSOKUIaLkMABtDmmjiKX3/ALizQ7FYS+wjO+kafGXbZchxLRQZQM6NDFWQ5ha6ksJ+Ie6Na7PP28SO2XWkK0zjJ7c4fh9SbqGKamGPmTw1yseBqqSaXoi09lKWuzN2F0hmVRT3ZGiSkUXwWUAsaydAB2sFZPA1aZupmFdEyti2ptM2+YxdMQvYls0TItdIVsYW2QtJkIu0CtYtNhrGK2MuhbPp2CGi5EkdI4oNorgIQ0AAzQ2iLNBPhehnz/DV430mtDK7C0XyGcuBEj7ALnK8PATv0VkmnGTik/AcrsUcvGc9kWrseFn747ZBpMlckJ20yfGPUegsJLyRaEsnSLJaKum/ZyLbUDTLxkSnsNBIwJkiYyB32FuiOxXUz4MbVWD+omZeoYi2aMaFLZCdzGLmJ2yFGhC9rF5sJYwFjJQMDYxebCzYCxjBbPqZxxx0TilcEMuVYEFGhqmWUvpwLhKHy/qLyztDcNcaDpl93AGQOUmuxiN77LWXxT7rK7phK9XFr5kmvGUHyvVGJ1HRzsWEvxeZkWdCdMtyk4yw3vg3GS+4rlSfaNM4oqffZ7iGPBpr6BLZLzPJ9L1dmFGck5L+aS2t+uDSjqpPPfjuNV9Caw6fs0dx3vBOjWJ8ZWfVB5k7I18C+/BW3gnIFZIjkTwKXSErmMWSFLWUpjZQlcxK1jlzErSoxC1rFrGGtkK2MsiGCnIXm+Qk2BbLiz62QyWQdE4pxDJOACpBZlWAB1LKOigEJYCqfiY8kNM3YsnJaDwisr6MH1HTqSxjlZT/AH9i1ci1lmO+X6foxNraG43xow//AJkpSWx7c98rOPqeghpoU18vl9lw235sSlrYr8Kaf1/0IX6mTeX4i5eh9S6HNVTVPjZH1SxJ/XIaFeIpeS+4ppWaEXwPXYh9MTmLWSGr/EStYpj57BTkLWyC2SFbJFRiF7WJXSGbpCVrAsLWsWmMziCnWMSKsSmCkMTgCcS2g0fWpEFmVOgcEglEHABLKMsVACp2TiGDSfsE2ntBYWBlLPAozlJiKw/hpnP/AKCz0yfn9mB+DfmM12pl3Mzta9mibb9AYVYL7ys5i07CN6LqWwt0siNxd3AbrUVYyehawWmhiUgFkvqiqQ1bYtOsBZWEvswKS1C8WM0hihlJtditkBe65AJ6p+ZOwcFrmKSkTZf5c+iyRoqZXWRqh3lnl5wkllt+hGm2T0j62yCMknQPOlTsnMqwAnJDZxDACMnEHZADmyDmyuQA5lt7KkEOU/ZabqfTImxW1y8Iyf5DbRCjngRWCf00T5V+tGdOM/GOPvkWlx4mupeD7grKEZHr4zem/qMmUmCnu8DXdJT4fLx5/kVW29IbNHnNVGXmZ0vHLPaX9Jjh55eHjyPL9NojHqFUJ8qTs2p/hi8cM1LxqWm/psnE3Le/QvPplslnGM+EuGC6P02VuqWnsezMJTW3vNr+ReXc+i9S0Hu0nLHPgue64z+Z4brs5UW1aqGc1TeVHxi+f1X5mivHmZ2RxnJH8T0lfQ3XF4goJYT4557PIn0ro6+L5Udt1VtVuV5r5ZLlc8Hq+rdXV9ddkMYnBN4fDz4nm9XGSjubSx2fH9x3CXro5uKqvao//9k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20650" y="-914400"/>
            <a:ext cx="2286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www.webklik.nl/user_files/2011_05/268292/photos/babypop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4149078"/>
            <a:ext cx="2592288" cy="216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180</Words>
  <Application>Microsoft Office PowerPoint</Application>
  <PresentationFormat>Diavoorstelling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Dia 1</vt:lpstr>
      <vt:lpstr>Dia 2</vt:lpstr>
      <vt:lpstr>Dia 3</vt:lpstr>
      <vt:lpstr>Dia 4</vt:lpstr>
      <vt:lpstr>Dia 5</vt:lpstr>
      <vt:lpstr>Dia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stt</cp:lastModifiedBy>
  <cp:revision>5</cp:revision>
  <dcterms:created xsi:type="dcterms:W3CDTF">2014-05-20T06:48:14Z</dcterms:created>
  <dcterms:modified xsi:type="dcterms:W3CDTF">2014-05-20T08:31:14Z</dcterms:modified>
</cp:coreProperties>
</file>